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2.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4" r:id="rId1"/>
    <p:sldMasterId id="2147483858" r:id="rId2"/>
    <p:sldMasterId id="2147483891" r:id="rId3"/>
  </p:sldMasterIdLst>
  <p:notesMasterIdLst>
    <p:notesMasterId r:id="rId34"/>
  </p:notesMasterIdLst>
  <p:handoutMasterIdLst>
    <p:handoutMasterId r:id="rId35"/>
  </p:handoutMasterIdLst>
  <p:sldIdLst>
    <p:sldId id="797" r:id="rId4"/>
    <p:sldId id="5448" r:id="rId5"/>
    <p:sldId id="5671" r:id="rId6"/>
    <p:sldId id="5673" r:id="rId7"/>
    <p:sldId id="5674" r:id="rId8"/>
    <p:sldId id="5675" r:id="rId9"/>
    <p:sldId id="5677" r:id="rId10"/>
    <p:sldId id="5678" r:id="rId11"/>
    <p:sldId id="5679" r:id="rId12"/>
    <p:sldId id="5680" r:id="rId13"/>
    <p:sldId id="5681" r:id="rId14"/>
    <p:sldId id="5682" r:id="rId15"/>
    <p:sldId id="5683" r:id="rId16"/>
    <p:sldId id="5684" r:id="rId17"/>
    <p:sldId id="5685" r:id="rId18"/>
    <p:sldId id="5686" r:id="rId19"/>
    <p:sldId id="5687" r:id="rId20"/>
    <p:sldId id="5688" r:id="rId21"/>
    <p:sldId id="5689" r:id="rId22"/>
    <p:sldId id="5690" r:id="rId23"/>
    <p:sldId id="5691" r:id="rId24"/>
    <p:sldId id="5692" r:id="rId25"/>
    <p:sldId id="5693" r:id="rId26"/>
    <p:sldId id="5694" r:id="rId27"/>
    <p:sldId id="5695" r:id="rId28"/>
    <p:sldId id="5696" r:id="rId29"/>
    <p:sldId id="5697" r:id="rId30"/>
    <p:sldId id="5698" r:id="rId31"/>
    <p:sldId id="5477" r:id="rId32"/>
    <p:sldId id="5699" r:id="rId33"/>
  </p:sldIdLst>
  <p:sldSz cx="18288000" cy="10296525"/>
  <p:notesSz cx="6858000" cy="9144000"/>
  <p:defaultTex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Slides" id="{92FFC7FB-2ECF-1948-B8EE-67F269D8CE79}">
          <p14:sldIdLst>
            <p14:sldId id="797"/>
            <p14:sldId id="5448"/>
            <p14:sldId id="5671"/>
            <p14:sldId id="5673"/>
            <p14:sldId id="5674"/>
            <p14:sldId id="5675"/>
            <p14:sldId id="5677"/>
            <p14:sldId id="5678"/>
            <p14:sldId id="5679"/>
            <p14:sldId id="5680"/>
            <p14:sldId id="5681"/>
            <p14:sldId id="5682"/>
            <p14:sldId id="5683"/>
            <p14:sldId id="5684"/>
            <p14:sldId id="5685"/>
            <p14:sldId id="5686"/>
            <p14:sldId id="5687"/>
            <p14:sldId id="5688"/>
            <p14:sldId id="5689"/>
            <p14:sldId id="5690"/>
            <p14:sldId id="5691"/>
            <p14:sldId id="5692"/>
            <p14:sldId id="5693"/>
            <p14:sldId id="5694"/>
            <p14:sldId id="5695"/>
            <p14:sldId id="5696"/>
            <p14:sldId id="5697"/>
            <p14:sldId id="5698"/>
            <p14:sldId id="5477"/>
            <p14:sldId id="569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CDC"/>
    <a:srgbClr val="A4A4A4"/>
    <a:srgbClr val="3C3C3C"/>
    <a:srgbClr val="0062FF"/>
    <a:srgbClr val="6EA6FF"/>
    <a:srgbClr val="0530AD"/>
    <a:srgbClr val="F1C922"/>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ittlere Formatvorlage 3 - Akz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ittlere Formatvorlage 1 - Akz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ittlere Formatvorlag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0A1B5D5-9B99-4C35-A422-299274C87663}" styleName="Mittlere Formatvorlage 1 - Akz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ittlere Formatvorlage 3 - Akz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404"/>
    <p:restoredTop sz="96327"/>
  </p:normalViewPr>
  <p:slideViewPr>
    <p:cSldViewPr snapToGrid="0" snapToObjects="1">
      <p:cViewPr varScale="1">
        <p:scale>
          <a:sx n="82" d="100"/>
          <a:sy n="82" d="100"/>
        </p:scale>
        <p:origin x="1056" y="1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8" d="100"/>
          <a:sy n="88" d="100"/>
        </p:scale>
        <p:origin x="3872"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ableStyles" Target="tableStyles.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handoutMaster" Target="handoutMasters/handoutMaster1.xml"/><Relationship Id="rId8" Type="http://schemas.openxmlformats.org/officeDocument/2006/relationships/slide" Target="slides/slide5.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panose="020B0503050203000203" pitchFamily="34" charset="0"/>
                <a:ea typeface="IBM Plex Sans" charset="0"/>
                <a:cs typeface="IBM Plex Sans" charset="0"/>
              </a:rPr>
              <a:pPr algn="l"/>
              <a:t>‹#›</a:t>
            </a:fld>
            <a:endParaRPr lang="en-US" sz="600" dirty="0">
              <a:solidFill>
                <a:schemeClr val="bg1"/>
              </a:solidFill>
              <a:latin typeface="IBM Plex Sans" panose="020B0503050203000203" pitchFamily="34" charset="0"/>
              <a:ea typeface="IBM Plex Sans" charset="0"/>
              <a:cs typeface="IBM Plex Sans"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a:solidFill>
                  <a:schemeClr val="bg1"/>
                </a:solidFill>
                <a:latin typeface="IBM Plex Sans" panose="020B0503050203000203" pitchFamily="34" charset="0"/>
                <a:ea typeface="IBM Plex Sans" charset="0"/>
                <a:cs typeface="IBM Plex Sans" charset="0"/>
              </a:rPr>
              <a:t>IBM IX / © IBM Corporation</a:t>
            </a:r>
            <a:endParaRPr lang="en-US" sz="600" dirty="0">
              <a:solidFill>
                <a:schemeClr val="bg1"/>
              </a:solidFill>
              <a:latin typeface="IBM Plex Sans" panose="020B0503050203000203" pitchFamily="34" charset="0"/>
              <a:ea typeface="IBM Plex Sans" charset="0"/>
              <a:cs typeface="IBM Plex Sans" charset="0"/>
            </a:endParaRP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tiff>
</file>

<file path=ppt/media/image22.tiff>
</file>

<file path=ppt/media/image23.tiff>
</file>

<file path=ppt/media/image24.tiff>
</file>

<file path=ppt/media/image25.tiff>
</file>

<file path=ppt/media/image26.png>
</file>

<file path=ppt/media/image3.sv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r>
              <a:rPr lang="en-US"/>
              <a:t>IBM IX / © IBM Corporation</a:t>
            </a:r>
            <a:endParaRPr lang="en-US" dirty="0"/>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829349" rtl="0" eaLnBrk="1" latinLnBrk="0" hangingPunct="1">
      <a:spcBef>
        <a:spcPts val="1200"/>
      </a:spcBef>
      <a:defRPr sz="2001" b="0" i="0" kern="1200">
        <a:solidFill>
          <a:schemeClr val="bg1"/>
        </a:solidFill>
        <a:latin typeface="IBM Plex Sans" panose="020B0503050203000203" pitchFamily="34" charset="0"/>
        <a:ea typeface="+mn-ea"/>
        <a:cs typeface="+mn-cs"/>
      </a:defRPr>
    </a:lvl1pPr>
    <a:lvl2pPr marL="349355" indent="-339828"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2pPr>
    <a:lvl3pPr marL="695152" indent="-347576" algn="l" defTabSz="1829349" rtl="0" eaLnBrk="1" latinLnBrk="0" hangingPunct="1">
      <a:spcBef>
        <a:spcPts val="1200"/>
      </a:spcBef>
      <a:buFont typeface="Arial" panose="020B0604020202020204" pitchFamily="34" charset="0"/>
      <a:buChar char="•"/>
      <a:tabLst/>
      <a:defRPr sz="2001" b="0" i="0" kern="1200">
        <a:solidFill>
          <a:schemeClr val="bg1"/>
        </a:solidFill>
        <a:latin typeface="IBM Plex Sans" panose="020B0503050203000203" pitchFamily="34" charset="0"/>
        <a:ea typeface="+mn-ea"/>
        <a:cs typeface="+mn-cs"/>
      </a:defRPr>
    </a:lvl3pPr>
    <a:lvl4pPr marL="1262251" indent="-347576"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4pPr>
    <a:lvl5pPr marL="349355" marR="0" indent="-339828" algn="l" defTabSz="1829349" rtl="0" eaLnBrk="1" fontAlgn="base" latinLnBrk="0" hangingPunct="1">
      <a:lnSpc>
        <a:spcPct val="100000"/>
      </a:lnSpc>
      <a:spcBef>
        <a:spcPts val="1200"/>
      </a:spcBef>
      <a:spcAft>
        <a:spcPct val="0"/>
      </a:spcAft>
      <a:buClr>
        <a:srgbClr val="000000"/>
      </a:buClr>
      <a:buSzTx/>
      <a:buFont typeface=".AppleSystemUIFont" charset="-120"/>
      <a:buChar char="»"/>
      <a:tabLst/>
      <a:defRPr sz="2001" b="0" i="0" kern="1200">
        <a:solidFill>
          <a:schemeClr val="bg1"/>
        </a:solidFill>
        <a:latin typeface="IBM Plex Sans" panose="020B0503050203000203" pitchFamily="34" charset="0"/>
        <a:ea typeface="+mn-ea"/>
        <a:cs typeface="+mn-cs"/>
      </a:defRPr>
    </a:lvl5pPr>
    <a:lvl6pPr marL="4573372" algn="l" defTabSz="1829349" rtl="0" eaLnBrk="1" latinLnBrk="0" hangingPunct="1">
      <a:defRPr sz="2401" kern="1200">
        <a:solidFill>
          <a:schemeClr val="tx1"/>
        </a:solidFill>
        <a:latin typeface="+mn-lt"/>
        <a:ea typeface="+mn-ea"/>
        <a:cs typeface="+mn-cs"/>
      </a:defRPr>
    </a:lvl6pPr>
    <a:lvl7pPr marL="5488046" algn="l" defTabSz="1829349" rtl="0" eaLnBrk="1" latinLnBrk="0" hangingPunct="1">
      <a:defRPr sz="2401" kern="1200">
        <a:solidFill>
          <a:schemeClr val="tx1"/>
        </a:solidFill>
        <a:latin typeface="+mn-lt"/>
        <a:ea typeface="+mn-ea"/>
        <a:cs typeface="+mn-cs"/>
      </a:defRPr>
    </a:lvl7pPr>
    <a:lvl8pPr marL="6402720" algn="l" defTabSz="1829349" rtl="0" eaLnBrk="1" latinLnBrk="0" hangingPunct="1">
      <a:defRPr sz="2401" kern="1200">
        <a:solidFill>
          <a:schemeClr val="tx1"/>
        </a:solidFill>
        <a:latin typeface="+mn-lt"/>
        <a:ea typeface="+mn-ea"/>
        <a:cs typeface="+mn-cs"/>
      </a:defRPr>
    </a:lvl8pPr>
    <a:lvl9pPr marL="7317395" algn="l" defTabSz="1829349" rtl="0" eaLnBrk="1" latinLnBrk="0" hangingPunct="1">
      <a:defRPr sz="240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
        <p:nvSpPr>
          <p:cNvPr id="5" name="Footer Placeholder 4"/>
          <p:cNvSpPr>
            <a:spLocks noGrp="1"/>
          </p:cNvSpPr>
          <p:nvPr>
            <p:ph type="ftr" sz="quarter" idx="4"/>
          </p:nvPr>
        </p:nvSpPr>
        <p:spPr/>
        <p:txBody>
          <a:bodyPr/>
          <a:lstStyle/>
          <a:p>
            <a:r>
              <a:rPr lang="en-US"/>
              <a:t>IBM IX / © IBM Corporation</a:t>
            </a:r>
            <a:endParaRPr lang="en-US" dirty="0"/>
          </a:p>
        </p:txBody>
      </p:sp>
    </p:spTree>
    <p:extLst>
      <p:ext uri="{BB962C8B-B14F-4D97-AF65-F5344CB8AC3E}">
        <p14:creationId xmlns:p14="http://schemas.microsoft.com/office/powerpoint/2010/main" val="12374571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450"/>
          </a:xfrm>
        </p:spPr>
        <p:txBody>
          <a:bodyPr/>
          <a:lstStyle>
            <a:lvl1pPr>
              <a:defRPr>
                <a:solidFill>
                  <a:schemeClr val="bg1"/>
                </a:solidFill>
              </a:defRPr>
            </a:lvl1pPr>
          </a:lstStyle>
          <a:p>
            <a:r>
              <a:rPr lang="en-GB"/>
              <a:t>Click to edit Master title style</a:t>
            </a:r>
            <a:endParaRPr lang="en-US" dirty="0"/>
          </a:p>
        </p:txBody>
      </p:sp>
      <p:pic>
        <p:nvPicPr>
          <p:cNvPr id="7"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6" name="Textfeld 5">
            <a:extLst>
              <a:ext uri="{FF2B5EF4-FFF2-40B4-BE49-F238E27FC236}">
                <a16:creationId xmlns:a16="http://schemas.microsoft.com/office/drawing/2014/main" id="{6DAB5A89-E3DD-494D-AB3A-EC567792D5C1}"/>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2120460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p:cNvSpPr>
            <a:spLocks noGrp="1"/>
          </p:cNvSpPr>
          <p:nvPr>
            <p:ph type="body" sz="quarter" idx="13"/>
          </p:nvPr>
        </p:nvSpPr>
        <p:spPr>
          <a:xfrm>
            <a:off x="457200" y="2574926"/>
            <a:ext cx="8229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 Placeholder"/>
          <p:cNvSpPr>
            <a:spLocks noGrp="1"/>
          </p:cNvSpPr>
          <p:nvPr>
            <p:ph type="body" sz="quarter" idx="12"/>
          </p:nvPr>
        </p:nvSpPr>
        <p:spPr>
          <a:xfrm>
            <a:off x="9601200" y="2574926"/>
            <a:ext cx="8229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4371772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3"/>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hasCustomPrompt="1"/>
          </p:nvPr>
        </p:nvSpPr>
        <p:spPr>
          <a:xfrm>
            <a:off x="9601200" y="2574923"/>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pic>
        <p:nvPicPr>
          <p:cNvPr id="7" name="Picture">
            <a:extLst>
              <a:ext uri="{FF2B5EF4-FFF2-40B4-BE49-F238E27FC236}">
                <a16:creationId xmlns:a16="http://schemas.microsoft.com/office/drawing/2014/main" id="{4BDE6F46-1997-344C-9537-265D493B148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9" name="Textfeld 8">
            <a:extLst>
              <a:ext uri="{FF2B5EF4-FFF2-40B4-BE49-F238E27FC236}">
                <a16:creationId xmlns:a16="http://schemas.microsoft.com/office/drawing/2014/main" id="{86344EDC-F757-7B45-89A0-636F36E562D8}"/>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tx1"/>
                </a:solidFill>
                <a:latin typeface="IBM Plex Sans" charset="0"/>
                <a:ea typeface="IBM Plex Sans" charset="0"/>
                <a:cs typeface="IBM Plex Sans" charset="0"/>
              </a:rPr>
              <a:t>IBM </a:t>
            </a:r>
            <a:r>
              <a:rPr lang="de-DE" sz="4400" b="1" dirty="0" err="1">
                <a:solidFill>
                  <a:schemeClr val="tx1"/>
                </a:solidFill>
                <a:latin typeface="IBM Plex Sans" charset="0"/>
                <a:ea typeface="IBM Plex Sans" charset="0"/>
                <a:cs typeface="IBM Plex Sans" charset="0"/>
              </a:rPr>
              <a:t>iX</a:t>
            </a:r>
            <a:endParaRPr lang="de-DE" sz="4400" b="1"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184482133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3"/>
            <a:ext cx="2595216" cy="1036423"/>
          </a:xfrm>
          <a:prstGeom prst="rect">
            <a:avLst/>
          </a:prstGeom>
        </p:spPr>
      </p:pic>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18931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7" name="Content Placeholder"/>
          <p:cNvSpPr>
            <a:spLocks noGrp="1"/>
          </p:cNvSpPr>
          <p:nvPr>
            <p:ph sz="quarter" idx="13"/>
          </p:nvPr>
        </p:nvSpPr>
        <p:spPr>
          <a:xfrm>
            <a:off x="457200" y="2574926"/>
            <a:ext cx="8229600" cy="6435724"/>
          </a:xfrm>
        </p:spPr>
        <p:txBody>
          <a:bodyPr/>
          <a:lstStyle>
            <a:lvl1pPr>
              <a:defRPr sz="4800"/>
            </a:lvl1pPr>
          </a:lstStyle>
          <a:p>
            <a:pPr lvl="0"/>
            <a:r>
              <a:rPr lang="en-GB"/>
              <a:t>Click to edit Master text styles</a:t>
            </a:r>
          </a:p>
        </p:txBody>
      </p:sp>
      <p:sp>
        <p:nvSpPr>
          <p:cNvPr id="6" name="Text Placeholder"/>
          <p:cNvSpPr>
            <a:spLocks noGrp="1"/>
          </p:cNvSpPr>
          <p:nvPr>
            <p:ph type="body" sz="quarter" idx="12"/>
          </p:nvPr>
        </p:nvSpPr>
        <p:spPr>
          <a:xfrm>
            <a:off x="9601200" y="2574926"/>
            <a:ext cx="8229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2" name="Titel 1">
            <a:extLst>
              <a:ext uri="{FF2B5EF4-FFF2-40B4-BE49-F238E27FC236}">
                <a16:creationId xmlns:a16="http://schemas.microsoft.com/office/drawing/2014/main" id="{4745523F-C2EF-ED4D-9B7C-8FA717539821}"/>
              </a:ext>
            </a:extLst>
          </p:cNvPr>
          <p:cNvSpPr>
            <a:spLocks noGrp="1"/>
          </p:cNvSpPr>
          <p:nvPr>
            <p:ph type="title"/>
          </p:nvPr>
        </p:nvSpPr>
        <p:spPr>
          <a:xfrm>
            <a:off x="457200" y="457200"/>
            <a:ext cx="8229600" cy="1659600"/>
          </a:xfrm>
        </p:spPr>
        <p:txBody>
          <a:bodyPr/>
          <a:lstStyle/>
          <a:p>
            <a:r>
              <a:rPr lang="en-GB"/>
              <a:t>Click to edit Master title style</a:t>
            </a:r>
            <a:endParaRPr lang="de-DE"/>
          </a:p>
        </p:txBody>
      </p:sp>
    </p:spTree>
    <p:extLst>
      <p:ext uri="{BB962C8B-B14F-4D97-AF65-F5344CB8AC3E}">
        <p14:creationId xmlns:p14="http://schemas.microsoft.com/office/powerpoint/2010/main" val="2535021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470" cy="1659600"/>
          </a:xfrm>
        </p:spPr>
        <p:txBody>
          <a:bodyPr/>
          <a:lstStyle/>
          <a:p>
            <a:r>
              <a:rPr lang="en-GB"/>
              <a:t>Click to edit Master title style</a:t>
            </a:r>
            <a:endParaRPr lang="en-US" dirty="0"/>
          </a:p>
        </p:txBody>
      </p:sp>
      <p:sp>
        <p:nvSpPr>
          <p:cNvPr id="6" name="Text Placeholder 1"/>
          <p:cNvSpPr>
            <a:spLocks noGrp="1"/>
          </p:cNvSpPr>
          <p:nvPr>
            <p:ph type="body" sz="quarter" idx="12"/>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2"/>
          <p:cNvSpPr>
            <a:spLocks noGrp="1"/>
          </p:cNvSpPr>
          <p:nvPr>
            <p:ph type="body" sz="quarter" idx="13"/>
          </p:nvPr>
        </p:nvSpPr>
        <p:spPr>
          <a:xfrm>
            <a:off x="5029201"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Text Placeholder 3"/>
          <p:cNvSpPr>
            <a:spLocks noGrp="1"/>
          </p:cNvSpPr>
          <p:nvPr>
            <p:ph type="body" sz="quarter" idx="14"/>
          </p:nvPr>
        </p:nvSpPr>
        <p:spPr>
          <a:xfrm>
            <a:off x="9601202"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2" name="Text Placeholder 4"/>
          <p:cNvSpPr>
            <a:spLocks noGrp="1"/>
          </p:cNvSpPr>
          <p:nvPr>
            <p:ph type="body" sz="quarter" idx="15"/>
          </p:nvPr>
        </p:nvSpPr>
        <p:spPr>
          <a:xfrm>
            <a:off x="14173202"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301257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p:cNvSpPr>
            <a:spLocks noGrp="1"/>
          </p:cNvSpPr>
          <p:nvPr>
            <p:ph type="body" sz="quarter" idx="13"/>
          </p:nvPr>
        </p:nvSpPr>
        <p:spPr>
          <a:xfrm>
            <a:off x="457200" y="2574925"/>
            <a:ext cx="8229600" cy="64357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8799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1"/>
            <a:ext cx="8229470" cy="8553450"/>
          </a:xfrm>
        </p:spPr>
        <p:txBody>
          <a:bodyPr/>
          <a:lstStyle/>
          <a:p>
            <a:r>
              <a:rPr lang="en-GB"/>
              <a:t>Click to edit Master title style</a:t>
            </a:r>
            <a:endParaRPr lang="en-US" dirty="0"/>
          </a:p>
        </p:txBody>
      </p:sp>
      <p:sp>
        <p:nvSpPr>
          <p:cNvPr id="6" name="Text Placeholder 1"/>
          <p:cNvSpPr>
            <a:spLocks noGrp="1"/>
          </p:cNvSpPr>
          <p:nvPr>
            <p:ph type="body" sz="quarter" idx="12"/>
          </p:nvPr>
        </p:nvSpPr>
        <p:spPr>
          <a:xfrm>
            <a:off x="9601332" y="457201"/>
            <a:ext cx="3657600" cy="85534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Text Placeholder 2"/>
          <p:cNvSpPr>
            <a:spLocks noGrp="1"/>
          </p:cNvSpPr>
          <p:nvPr>
            <p:ph type="body" sz="quarter" idx="13"/>
          </p:nvPr>
        </p:nvSpPr>
        <p:spPr>
          <a:xfrm>
            <a:off x="14173066" y="457201"/>
            <a:ext cx="3657600" cy="85534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787397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lvl1pPr>
              <a:defRPr>
                <a:latin typeface="IBM Plex Sans" panose="020B0503050203000203" pitchFamily="34" charset="0"/>
              </a:defRPr>
            </a:lvl1pPr>
          </a:lstStyle>
          <a:p>
            <a:r>
              <a:rPr lang="en-GB"/>
              <a:t>Click to edit Master title style</a:t>
            </a:r>
            <a:endParaRPr lang="en-US" dirty="0"/>
          </a:p>
        </p:txBody>
      </p:sp>
      <p:sp>
        <p:nvSpPr>
          <p:cNvPr id="7" name="Cool gray 10 rectangle">
            <a:extLst>
              <a:ext uri="{FF2B5EF4-FFF2-40B4-BE49-F238E27FC236}">
                <a16:creationId xmlns:a16="http://schemas.microsoft.com/office/drawing/2014/main" id="{838ABCAC-D266-7244-9068-DAD3FE4E7C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601200" y="457200"/>
            <a:ext cx="8229600" cy="8553600"/>
          </a:xfrm>
        </p:spPr>
        <p:txBody>
          <a:bodyPr/>
          <a:lstStyle>
            <a:lvl1pPr>
              <a:defRPr>
                <a:solidFill>
                  <a:schemeClr val="tx1"/>
                </a:solidFill>
                <a:latin typeface="IBM Plex Sans" panose="020B0503050203000203" pitchFamily="34" charset="0"/>
              </a:defRPr>
            </a:lvl1pPr>
            <a:lvl2pPr>
              <a:buClr>
                <a:schemeClr val="tx1"/>
              </a:buClr>
              <a:defRPr>
                <a:solidFill>
                  <a:schemeClr val="tx1"/>
                </a:solidFill>
                <a:latin typeface="IBM Plex Sans" panose="020B0503050203000203" pitchFamily="34" charset="0"/>
              </a:defRPr>
            </a:lvl2pPr>
            <a:lvl3pPr>
              <a:buClr>
                <a:schemeClr val="tx1"/>
              </a:buClr>
              <a:defRPr>
                <a:solidFill>
                  <a:schemeClr val="tx1"/>
                </a:solidFill>
                <a:latin typeface="IBM Plex Sans" panose="020B0503050203000203" pitchFamily="34" charset="0"/>
              </a:defRPr>
            </a:lvl3pPr>
            <a:lvl4pPr>
              <a:buClr>
                <a:schemeClr val="tx1"/>
              </a:buClr>
              <a:defRPr>
                <a:solidFill>
                  <a:schemeClr val="tx1"/>
                </a:solidFill>
                <a:latin typeface="IBM Plex Sans" panose="020B0503050203000203" pitchFamily="34" charset="0"/>
              </a:defRPr>
            </a:lvl4pPr>
            <a:lvl5pPr>
              <a:buClr>
                <a:schemeClr val="tx1"/>
              </a:buClr>
              <a:defRPr>
                <a:solidFill>
                  <a:schemeClr val="tx1"/>
                </a:solidFill>
                <a:latin typeface="IBM Plex Sans" panose="020B0503050203000203"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528780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GB"/>
              <a:t>Click to edit Master title style</a:t>
            </a:r>
            <a:endParaRPr lang="en-US" dirty="0"/>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560303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GB"/>
              <a:t>Click to edit Master title style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257127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805212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p:cNvSpPr>
            <a:spLocks noGrp="1"/>
          </p:cNvSpPr>
          <p:nvPr>
            <p:ph type="body" sz="quarter" idx="13"/>
          </p:nvPr>
        </p:nvSpPr>
        <p:spPr>
          <a:xfrm>
            <a:off x="457200" y="2574926"/>
            <a:ext cx="8229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Content Placeholder 1"/>
          <p:cNvSpPr>
            <a:spLocks noGrp="1"/>
          </p:cNvSpPr>
          <p:nvPr>
            <p:ph sz="quarter" idx="17"/>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GB"/>
              <a:t>Click to edit Master text styles</a:t>
            </a:r>
          </a:p>
        </p:txBody>
      </p:sp>
      <p:sp>
        <p:nvSpPr>
          <p:cNvPr id="10" name="Content Placeholder 2"/>
          <p:cNvSpPr>
            <a:spLocks noGrp="1"/>
          </p:cNvSpPr>
          <p:nvPr>
            <p:ph sz="quarter" idx="18"/>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12" name="Content Placeholder 3"/>
          <p:cNvSpPr>
            <a:spLocks noGrp="1"/>
          </p:cNvSpPr>
          <p:nvPr>
            <p:ph sz="quarter" idx="19"/>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290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ver_ecx.io">
    <p:bg>
      <p:bgPr>
        <a:solidFill>
          <a:schemeClr val="tx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GB"/>
              <a:t>Click to edit Master title style</a:t>
            </a:r>
            <a:endParaRPr lang="en-US" dirty="0"/>
          </a:p>
        </p:txBody>
      </p:sp>
      <p:pic>
        <p:nvPicPr>
          <p:cNvPr id="7" name="Grafik 5">
            <a:extLst>
              <a:ext uri="{FF2B5EF4-FFF2-40B4-BE49-F238E27FC236}">
                <a16:creationId xmlns:a16="http://schemas.microsoft.com/office/drawing/2014/main" id="{A4EDCCFD-FD43-6B4B-925A-327D4FBAD8A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57200" y="9323287"/>
            <a:ext cx="1371600" cy="584314"/>
          </a:xfrm>
          <a:prstGeom prst="rect">
            <a:avLst/>
          </a:prstGeom>
        </p:spPr>
      </p:pic>
      <p:sp>
        <p:nvSpPr>
          <p:cNvPr id="8" name="Textfeld 5">
            <a:extLst>
              <a:ext uri="{FF2B5EF4-FFF2-40B4-BE49-F238E27FC236}">
                <a16:creationId xmlns:a16="http://schemas.microsoft.com/office/drawing/2014/main" id="{50FF110A-FC9B-0048-97A3-31C265C6F3BF}"/>
              </a:ext>
            </a:extLst>
          </p:cNvPr>
          <p:cNvSpPr txBox="1"/>
          <p:nvPr userDrawn="1"/>
        </p:nvSpPr>
        <p:spPr>
          <a:xfrm>
            <a:off x="16007977"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26981696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p:nvPr>
        </p:nvSpPr>
        <p:spPr>
          <a:xfrm>
            <a:off x="0" y="-1"/>
            <a:ext cx="9144000" cy="5148265"/>
          </a:xfrm>
          <a:solidFill>
            <a:srgbClr val="3D3D3D"/>
          </a:solidFill>
        </p:spPr>
        <p:txBody>
          <a:bodyPr lIns="432000" tIns="457200" rIns="457200" bIns="457200"/>
          <a:lstStyle>
            <a:lvl1pPr>
              <a:defRPr>
                <a:solidFill>
                  <a:schemeClr val="bg1"/>
                </a:solidFill>
              </a:defRPr>
            </a:lvl1pPr>
          </a:lstStyle>
          <a:p>
            <a:r>
              <a:rPr lang="en-GB"/>
              <a:t>Click to edit Master title style</a:t>
            </a:r>
            <a:endParaRPr lang="en-US" dirty="0"/>
          </a:p>
        </p:txBody>
      </p:sp>
      <p:sp>
        <p:nvSpPr>
          <p:cNvPr id="6" name="Content Placeholder 1"/>
          <p:cNvSpPr>
            <a:spLocks noGrp="1"/>
          </p:cNvSpPr>
          <p:nvPr>
            <p:ph sz="quarter" idx="17"/>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GB"/>
              <a:t>Click to edit Master text styles</a:t>
            </a:r>
          </a:p>
        </p:txBody>
      </p:sp>
      <p:sp>
        <p:nvSpPr>
          <p:cNvPr id="11" name="Content Placeholder 2"/>
          <p:cNvSpPr>
            <a:spLocks noGrp="1"/>
          </p:cNvSpPr>
          <p:nvPr>
            <p:ph sz="quarter" idx="18"/>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7" name="Content Placeholder 3"/>
          <p:cNvSpPr>
            <a:spLocks noGrp="1"/>
          </p:cNvSpPr>
          <p:nvPr>
            <p:ph sz="quarter" idx="20"/>
          </p:nvPr>
        </p:nvSpPr>
        <p:spPr>
          <a:xfrm>
            <a:off x="0" y="5148000"/>
            <a:ext cx="9144000" cy="5148000"/>
          </a:xfrm>
          <a:solidFill>
            <a:schemeClr val="tx1"/>
          </a:solidFill>
        </p:spPr>
        <p:txBody>
          <a:bodyPr lIns="457200" tIns="457200" rIns="457200" bIns="457200"/>
          <a:lstStyle>
            <a:lvl1pPr>
              <a:defRPr>
                <a:solidFill>
                  <a:schemeClr val="bg1"/>
                </a:solidFill>
              </a:defRPr>
            </a:lvl1pPr>
          </a:lstStyle>
          <a:p>
            <a:pPr lvl="0"/>
            <a:r>
              <a:rPr lang="en-GB"/>
              <a:t>Click to edit Master text styles</a:t>
            </a:r>
          </a:p>
        </p:txBody>
      </p:sp>
      <p:sp>
        <p:nvSpPr>
          <p:cNvPr id="14" name="Content Placeholder 4"/>
          <p:cNvSpPr>
            <a:spLocks noGrp="1"/>
          </p:cNvSpPr>
          <p:nvPr>
            <p:ph sz="quarter" idx="19"/>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287351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p:nvPr>
        </p:nvSpPr>
        <p:spPr>
          <a:xfrm>
            <a:off x="0" y="-1"/>
            <a:ext cx="18288000" cy="5148000"/>
          </a:xfrm>
          <a:noFill/>
        </p:spPr>
        <p:txBody>
          <a:bodyPr lIns="457200" tIns="457200" rIns="457200" bIns="457200"/>
          <a:lstStyle>
            <a:lvl1pPr>
              <a:defRPr sz="9600"/>
            </a:lvl1pPr>
          </a:lstStyle>
          <a:p>
            <a:r>
              <a:rPr lang="en-GB"/>
              <a:t>Click to edit Master title style</a:t>
            </a:r>
            <a:endParaRPr lang="en-US" dirty="0"/>
          </a:p>
        </p:txBody>
      </p:sp>
      <p:sp>
        <p:nvSpPr>
          <p:cNvPr id="7" name="Content Placeholder 1"/>
          <p:cNvSpPr>
            <a:spLocks noGrp="1"/>
          </p:cNvSpPr>
          <p:nvPr>
            <p:ph sz="quarter" idx="20"/>
          </p:nvPr>
        </p:nvSpPr>
        <p:spPr>
          <a:xfrm>
            <a:off x="0" y="5147999"/>
            <a:ext cx="4572000" cy="5148000"/>
          </a:xfrm>
          <a:solidFill>
            <a:srgbClr val="3D3D3D"/>
          </a:solidFill>
        </p:spPr>
        <p:txBody>
          <a:bodyPr lIns="457200" tIns="457200" rIns="457200" bIns="457200"/>
          <a:lstStyle>
            <a:lvl1pPr>
              <a:defRPr>
                <a:solidFill>
                  <a:schemeClr val="bg1"/>
                </a:solidFill>
              </a:defRPr>
            </a:lvl1pPr>
          </a:lstStyle>
          <a:p>
            <a:pPr lvl="0"/>
            <a:r>
              <a:rPr lang="en-GB"/>
              <a:t>Click to edit Master text styles</a:t>
            </a:r>
          </a:p>
        </p:txBody>
      </p:sp>
      <p:sp>
        <p:nvSpPr>
          <p:cNvPr id="14" name="Content Placeholder 2"/>
          <p:cNvSpPr>
            <a:spLocks noGrp="1"/>
          </p:cNvSpPr>
          <p:nvPr>
            <p:ph sz="quarter" idx="19"/>
          </p:nvPr>
        </p:nvSpPr>
        <p:spPr>
          <a:xfrm>
            <a:off x="4572002" y="5147999"/>
            <a:ext cx="4572000" cy="5148000"/>
          </a:xfrm>
          <a:solidFill>
            <a:srgbClr val="6F6F6F"/>
          </a:solidFill>
          <a:ln>
            <a:noFill/>
          </a:ln>
        </p:spPr>
        <p:txBody>
          <a:bodyPr lIns="457200" tIns="457200" rIns="457200" bIns="457200"/>
          <a:lstStyle>
            <a:lvl1pPr>
              <a:defRPr>
                <a:solidFill>
                  <a:schemeClr val="bg1"/>
                </a:solidFill>
              </a:defRPr>
            </a:lvl1pPr>
          </a:lstStyle>
          <a:p>
            <a:pPr lvl="0"/>
            <a:r>
              <a:rPr lang="en-GB"/>
              <a:t>Click to edit Master text styles</a:t>
            </a:r>
          </a:p>
        </p:txBody>
      </p:sp>
      <p:sp>
        <p:nvSpPr>
          <p:cNvPr id="6" name="Content Placeholder 3"/>
          <p:cNvSpPr>
            <a:spLocks noGrp="1"/>
          </p:cNvSpPr>
          <p:nvPr>
            <p:ph sz="quarter" idx="17"/>
          </p:nvPr>
        </p:nvSpPr>
        <p:spPr>
          <a:xfrm>
            <a:off x="9144000" y="5147999"/>
            <a:ext cx="4572000" cy="5148000"/>
          </a:xfrm>
          <a:solidFill>
            <a:srgbClr val="A4A4A4"/>
          </a:solidFill>
          <a:ln>
            <a:noFill/>
          </a:ln>
        </p:spPr>
        <p:txBody>
          <a:bodyPr lIns="457200" tIns="457200" rIns="457200" bIns="457200"/>
          <a:lstStyle>
            <a:lvl1pPr>
              <a:defRPr>
                <a:solidFill>
                  <a:schemeClr val="tx1"/>
                </a:solidFill>
              </a:defRPr>
            </a:lvl1pPr>
          </a:lstStyle>
          <a:p>
            <a:pPr lvl="0"/>
            <a:r>
              <a:rPr lang="en-GB"/>
              <a:t>Click to edit Master text styles</a:t>
            </a:r>
          </a:p>
        </p:txBody>
      </p:sp>
      <p:sp>
        <p:nvSpPr>
          <p:cNvPr id="11" name="Content Placeholder 4"/>
          <p:cNvSpPr>
            <a:spLocks noGrp="1"/>
          </p:cNvSpPr>
          <p:nvPr>
            <p:ph sz="quarter" idx="18"/>
          </p:nvPr>
        </p:nvSpPr>
        <p:spPr>
          <a:xfrm>
            <a:off x="13716000" y="5147999"/>
            <a:ext cx="4572000" cy="5148000"/>
          </a:xfrm>
          <a:solidFill>
            <a:srgbClr val="DCDCDC"/>
          </a:solidFill>
          <a:ln>
            <a:noFill/>
          </a:ln>
        </p:spPr>
        <p:txBody>
          <a:bodyPr lIns="457200" tIns="457200" rIns="457200" bIns="457200"/>
          <a:lstStyle>
            <a:lvl1pPr>
              <a:defRPr>
                <a:solidFill>
                  <a:schemeClr val="tx1"/>
                </a:solidFill>
              </a:defRPr>
            </a:lvl1pPr>
          </a:lstStyle>
          <a:p>
            <a:pPr lvl="0"/>
            <a:r>
              <a:rPr lang="en-GB"/>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29819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1"/>
            <a:ext cx="18288000" cy="2574925"/>
          </a:xfrm>
          <a:solidFill>
            <a:schemeClr val="bg1"/>
          </a:solidFill>
        </p:spPr>
        <p:txBody>
          <a:bodyPr lIns="457200" tIns="457200" rIns="457200" bIns="457200"/>
          <a:lstStyle>
            <a:lvl1pPr>
              <a:defRPr>
                <a:solidFill>
                  <a:schemeClr val="tx1"/>
                </a:solidFill>
              </a:defRPr>
            </a:lvl1pPr>
          </a:lstStyle>
          <a:p>
            <a:r>
              <a:rPr lang="en-GB"/>
              <a:t>Click to edit Master title style</a:t>
            </a:r>
            <a:endParaRPr lang="en-US" dirty="0"/>
          </a:p>
        </p:txBody>
      </p:sp>
      <p:sp>
        <p:nvSpPr>
          <p:cNvPr id="6" name="Picture Placeholder"/>
          <p:cNvSpPr>
            <a:spLocks noGrp="1"/>
          </p:cNvSpPr>
          <p:nvPr>
            <p:ph type="pic" sz="quarter" idx="12"/>
          </p:nvPr>
        </p:nvSpPr>
        <p:spPr>
          <a:xfrm>
            <a:off x="0" y="2574925"/>
            <a:ext cx="18288000" cy="7721600"/>
          </a:xfrm>
        </p:spPr>
        <p:txBody>
          <a:bodyPr lIns="457200" tIns="457200" rIns="457200" bIns="457200"/>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454109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296000"/>
          </a:xfrm>
        </p:spPr>
        <p:txBody>
          <a:bodyPr lIns="457200" tIns="457200" rIns="457200" bIns="457200"/>
          <a:lstStyle/>
          <a:p>
            <a:r>
              <a:rPr lang="en-GB"/>
              <a:t>Click icon to add picture</a:t>
            </a:r>
            <a:endParaRPr lang="en-US" dirty="0"/>
          </a:p>
        </p:txBody>
      </p:sp>
      <p:sp>
        <p:nvSpPr>
          <p:cNvPr id="6" name="Text Placeholder"/>
          <p:cNvSpPr>
            <a:spLocks noGrp="1"/>
          </p:cNvSpPr>
          <p:nvPr>
            <p:ph type="body" sz="quarter" idx="12"/>
          </p:nvPr>
        </p:nvSpPr>
        <p:spPr>
          <a:xfrm>
            <a:off x="-5" y="5148262"/>
            <a:ext cx="4572006" cy="5148263"/>
          </a:xfrm>
          <a:solidFill>
            <a:schemeClr val="bg1"/>
          </a:solidFill>
        </p:spPr>
        <p:txBody>
          <a:bodyPr lIns="457200" tIns="457200" rIns="457200" bIns="457200"/>
          <a:lstStyle>
            <a:lvl1pPr>
              <a:buClrTx/>
              <a:defRPr>
                <a:solidFill>
                  <a:schemeClr val="tx1"/>
                </a:solidFill>
              </a:defRPr>
            </a:lvl1pPr>
            <a:lvl2pPr>
              <a:buClrTx/>
              <a:defRPr sz="2000">
                <a:solidFill>
                  <a:schemeClr val="tx1"/>
                </a:solidFill>
              </a:defRPr>
            </a:lvl2pPr>
            <a:lvl3pPr>
              <a:buClrTx/>
              <a:defRPr sz="2000">
                <a:solidFill>
                  <a:schemeClr val="tx1"/>
                </a:solidFill>
              </a:defRPr>
            </a:lvl3pPr>
            <a:lvl4pPr>
              <a:buClrTx/>
              <a:defRPr sz="2000">
                <a:solidFill>
                  <a:schemeClr val="tx1"/>
                </a:solidFill>
              </a:defRPr>
            </a:lvl4pPr>
            <a:lvl5pPr>
              <a:buClrTx/>
              <a:defRPr sz="2000">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983287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4572000" cy="10296000"/>
          </a:xfrm>
          <a:solidFill>
            <a:srgbClr val="3D3D3D"/>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4" name="Content Placeholder 2"/>
          <p:cNvSpPr>
            <a:spLocks noGrp="1"/>
          </p:cNvSpPr>
          <p:nvPr>
            <p:ph sz="quarter" idx="13"/>
          </p:nvPr>
        </p:nvSpPr>
        <p:spPr>
          <a:xfrm>
            <a:off x="4572000" y="0"/>
            <a:ext cx="4572000" cy="10296000"/>
          </a:xfrm>
          <a:solidFill>
            <a:srgbClr val="6F6F6F"/>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6" name="Content Placeholder 3"/>
          <p:cNvSpPr>
            <a:spLocks noGrp="1"/>
          </p:cNvSpPr>
          <p:nvPr>
            <p:ph sz="quarter" idx="14"/>
          </p:nvPr>
        </p:nvSpPr>
        <p:spPr>
          <a:xfrm>
            <a:off x="9144000" y="0"/>
            <a:ext cx="4572000" cy="10296000"/>
          </a:xfrm>
          <a:solidFill>
            <a:srgbClr val="A4A4A4"/>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8" name="Content Placeholder 4"/>
          <p:cNvSpPr>
            <a:spLocks noGrp="1"/>
          </p:cNvSpPr>
          <p:nvPr>
            <p:ph sz="quarter" idx="15"/>
          </p:nvPr>
        </p:nvSpPr>
        <p:spPr>
          <a:xfrm>
            <a:off x="13716000" y="0"/>
            <a:ext cx="4572000" cy="10296000"/>
          </a:xfrm>
          <a:solidFill>
            <a:srgbClr val="DCDCDC"/>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855655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470" cy="1659600"/>
          </a:xfrm>
        </p:spPr>
        <p:txBody>
          <a:bodyPr/>
          <a:lstStyle/>
          <a:p>
            <a:r>
              <a:rPr lang="en-GB"/>
              <a:t>Click to edit Master title style</a:t>
            </a:r>
            <a:endParaRPr lang="en-US" dirty="0"/>
          </a:p>
        </p:txBody>
      </p:sp>
      <p:sp>
        <p:nvSpPr>
          <p:cNvPr id="6" name="Text Placeholder"/>
          <p:cNvSpPr>
            <a:spLocks noGrp="1"/>
          </p:cNvSpPr>
          <p:nvPr>
            <p:ph type="body" sz="quarter" idx="12"/>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Content Placeholder"/>
          <p:cNvSpPr>
            <a:spLocks noGrp="1"/>
          </p:cNvSpPr>
          <p:nvPr>
            <p:ph sz="quarter" idx="13"/>
          </p:nvPr>
        </p:nvSpPr>
        <p:spPr>
          <a:xfrm>
            <a:off x="5029200" y="2574926"/>
            <a:ext cx="12801465"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74951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470" cy="1659600"/>
          </a:xfrm>
        </p:spPr>
        <p:txBody>
          <a:bodyPr/>
          <a:lstStyle/>
          <a:p>
            <a:r>
              <a:rPr lang="en-GB"/>
              <a:t>Click to edit Master title style</a:t>
            </a:r>
            <a:endParaRPr lang="en-US" dirty="0"/>
          </a:p>
        </p:txBody>
      </p:sp>
      <p:sp>
        <p:nvSpPr>
          <p:cNvPr id="6" name="Text Placeholder"/>
          <p:cNvSpPr>
            <a:spLocks noGrp="1"/>
          </p:cNvSpPr>
          <p:nvPr>
            <p:ph type="body" sz="quarter" idx="12"/>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049240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1"/>
          <p:cNvSpPr>
            <a:spLocks noGrp="1"/>
          </p:cNvSpPr>
          <p:nvPr>
            <p:ph type="body" sz="quarter" idx="13"/>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 Placeholder 2"/>
          <p:cNvSpPr>
            <a:spLocks noGrp="1"/>
          </p:cNvSpPr>
          <p:nvPr>
            <p:ph type="body" sz="quarter" idx="15"/>
          </p:nvPr>
        </p:nvSpPr>
        <p:spPr>
          <a:xfrm>
            <a:off x="5029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0565314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57199" y="457200"/>
            <a:ext cx="8229601" cy="1659600"/>
          </a:xfrm>
        </p:spPr>
        <p:txBody>
          <a:bodyPr/>
          <a:lstStyle/>
          <a:p>
            <a:r>
              <a:rPr lang="en-GB"/>
              <a:t>Click to edit Master title style</a:t>
            </a:r>
            <a:endParaRPr lang="en-US" dirty="0"/>
          </a:p>
        </p:txBody>
      </p:sp>
      <p:sp>
        <p:nvSpPr>
          <p:cNvPr id="6" name="Text Placeholder 1"/>
          <p:cNvSpPr>
            <a:spLocks noGrp="1"/>
          </p:cNvSpPr>
          <p:nvPr>
            <p:ph type="body" sz="quarter" idx="12"/>
          </p:nvPr>
        </p:nvSpPr>
        <p:spPr>
          <a:xfrm>
            <a:off x="457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 2"/>
          <p:cNvSpPr>
            <a:spLocks noGrp="1"/>
          </p:cNvSpPr>
          <p:nvPr>
            <p:ph type="body" sz="quarter" idx="13"/>
          </p:nvPr>
        </p:nvSpPr>
        <p:spPr>
          <a:xfrm>
            <a:off x="5029200" y="2574926"/>
            <a:ext cx="3657600" cy="643572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Text Placeholder 3"/>
          <p:cNvSpPr>
            <a:spLocks noGrp="1"/>
          </p:cNvSpPr>
          <p:nvPr>
            <p:ph type="body" sz="quarter" idx="14"/>
          </p:nvPr>
        </p:nvSpPr>
        <p:spPr>
          <a:xfrm>
            <a:off x="9601200" y="2574925"/>
            <a:ext cx="8229600" cy="6435724"/>
          </a:xfrm>
        </p:spPr>
        <p:txBody>
          <a:bodyPr/>
          <a:lstStyle>
            <a:lvl1pPr>
              <a:defRPr sz="48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269530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457201"/>
            <a:ext cx="3657600" cy="85534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Table Placeholder"/>
          <p:cNvSpPr>
            <a:spLocks noGrp="1"/>
          </p:cNvSpPr>
          <p:nvPr>
            <p:ph type="tbl" sz="quarter" idx="13"/>
          </p:nvPr>
        </p:nvSpPr>
        <p:spPr>
          <a:xfrm>
            <a:off x="5029200" y="457201"/>
            <a:ext cx="12801600" cy="8553450"/>
          </a:xfrm>
        </p:spPr>
        <p:txBody>
          <a:bodyPr lIns="0" tIns="0" rIns="91440" bIns="91440"/>
          <a:lstStyle/>
          <a:p>
            <a:r>
              <a:rPr lang="en-GB"/>
              <a:t>Click icon to add table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6275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GB"/>
              <a:t>Click to edit Master title style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6536118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941600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85662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GB"/>
              <a:t>Click to edit Master title style</a:t>
            </a:r>
            <a:endParaRPr lang="en-US" dirty="0"/>
          </a:p>
        </p:txBody>
      </p:sp>
      <p:sp>
        <p:nvSpPr>
          <p:cNvPr id="8" name="Text Placeholder 1"/>
          <p:cNvSpPr>
            <a:spLocks noGrp="1"/>
          </p:cNvSpPr>
          <p:nvPr>
            <p:ph type="body" sz="quarter" idx="13"/>
          </p:nvPr>
        </p:nvSpPr>
        <p:spPr>
          <a:xfrm>
            <a:off x="457200" y="2574923"/>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GB"/>
              <a:t>Click to edit Master text styles</a:t>
            </a:r>
          </a:p>
        </p:txBody>
      </p:sp>
      <p:sp>
        <p:nvSpPr>
          <p:cNvPr id="6" name="Text Placeholder 2">
            <a:extLst>
              <a:ext uri="{FF2B5EF4-FFF2-40B4-BE49-F238E27FC236}">
                <a16:creationId xmlns:a16="http://schemas.microsoft.com/office/drawing/2014/main" id="{1B66D531-042B-494C-8702-5C43B76E6584}"/>
              </a:ext>
            </a:extLst>
          </p:cNvPr>
          <p:cNvSpPr>
            <a:spLocks noGrp="1"/>
          </p:cNvSpPr>
          <p:nvPr>
            <p:ph type="body" sz="quarter" idx="14"/>
          </p:nvPr>
        </p:nvSpPr>
        <p:spPr>
          <a:xfrm>
            <a:off x="9601200" y="2574924"/>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en-GB"/>
              <a:t>Click to edit Master text styles</a:t>
            </a:r>
          </a:p>
        </p:txBody>
      </p:sp>
      <p:pic>
        <p:nvPicPr>
          <p:cNvPr id="7" name="Picture" descr="IBM 8-bar logo">
            <a:extLst>
              <a:ext uri="{FF2B5EF4-FFF2-40B4-BE49-F238E27FC236}">
                <a16:creationId xmlns:a16="http://schemas.microsoft.com/office/drawing/2014/main" id="{43E798DE-DA10-6742-B48B-9E27256C2C2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9" name="Textfeld 8">
            <a:extLst>
              <a:ext uri="{FF2B5EF4-FFF2-40B4-BE49-F238E27FC236}">
                <a16:creationId xmlns:a16="http://schemas.microsoft.com/office/drawing/2014/main" id="{0D0195D1-B5D1-4242-8CB6-65AF58F0DA02}"/>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10685180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6"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51909" y="4635523"/>
            <a:ext cx="2584190" cy="1025487"/>
          </a:xfrm>
          <a:prstGeom prst="rect">
            <a:avLst/>
          </a:prstGeom>
        </p:spPr>
      </p:pic>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73967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cases 1">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CCBE138C-08F9-144A-9B33-CF1C0AA30E1F}"/>
              </a:ext>
            </a:extLst>
          </p:cNvPr>
          <p:cNvSpPr/>
          <p:nvPr userDrawn="1"/>
        </p:nvSpPr>
        <p:spPr bwMode="auto">
          <a:xfrm>
            <a:off x="4572000" y="0"/>
            <a:ext cx="13716000" cy="10296525"/>
          </a:xfrm>
          <a:prstGeom prst="rect">
            <a:avLst/>
          </a:prstGeom>
          <a:solidFill>
            <a:srgbClr val="3D3D3D"/>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de-DE"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hasCustomPrompt="1"/>
          </p:nvPr>
        </p:nvSpPr>
        <p:spPr>
          <a:xfrm>
            <a:off x="457200" y="2574000"/>
            <a:ext cx="3657600" cy="1283625"/>
          </a:xfrm>
        </p:spPr>
        <p:txBody>
          <a:bodyPr>
            <a:normAutofit/>
          </a:bodyPr>
          <a:lstStyle>
            <a:lvl1pPr>
              <a:defRPr sz="3000"/>
            </a:lvl1pPr>
          </a:lstStyle>
          <a:p>
            <a:r>
              <a:rPr lang="en-US" dirty="0"/>
              <a:t>Click to edit Master title style</a:t>
            </a:r>
          </a:p>
        </p:txBody>
      </p:sp>
      <p:sp>
        <p:nvSpPr>
          <p:cNvPr id="6" name="Text Placeholder"/>
          <p:cNvSpPr>
            <a:spLocks noGrp="1"/>
          </p:cNvSpPr>
          <p:nvPr>
            <p:ph type="body" sz="quarter" idx="12"/>
          </p:nvPr>
        </p:nvSpPr>
        <p:spPr>
          <a:xfrm>
            <a:off x="457200" y="3857625"/>
            <a:ext cx="3657600" cy="5153025"/>
          </a:xfrm>
        </p:spPr>
        <p:txBody>
          <a:bodyPr/>
          <a:lstStyle>
            <a:lvl1pPr>
              <a:defRPr sz="2000"/>
            </a:lvl1pPr>
            <a:lvl2pPr>
              <a:defRPr sz="2000"/>
            </a:lvl2pPr>
            <a:lvl3pPr>
              <a:defRPr sz="2000"/>
            </a:lvl3pPr>
            <a:lvl4pPr>
              <a:defRPr sz="2000"/>
            </a:lvl4pPr>
            <a:lvl5pPr>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76030077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6" name="Textfeld 5">
            <a:extLst>
              <a:ext uri="{FF2B5EF4-FFF2-40B4-BE49-F238E27FC236}">
                <a16:creationId xmlns:a16="http://schemas.microsoft.com/office/drawing/2014/main" id="{7BE2D442-A223-D24E-BE09-A3D0806E0871}"/>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32865210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cover_ecx.io">
    <p:bg>
      <p:bgPr>
        <a:solidFill>
          <a:schemeClr val="accent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7" name="Grafik 5">
            <a:extLst>
              <a:ext uri="{FF2B5EF4-FFF2-40B4-BE49-F238E27FC236}">
                <a16:creationId xmlns:a16="http://schemas.microsoft.com/office/drawing/2014/main" id="{A4EDCCFD-FD43-6B4B-925A-327D4FBAD8A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57200" y="9323287"/>
            <a:ext cx="1371600" cy="584314"/>
          </a:xfrm>
          <a:prstGeom prst="rect">
            <a:avLst/>
          </a:prstGeom>
        </p:spPr>
      </p:pic>
      <p:sp>
        <p:nvSpPr>
          <p:cNvPr id="8" name="Textfeld 5">
            <a:extLst>
              <a:ext uri="{FF2B5EF4-FFF2-40B4-BE49-F238E27FC236}">
                <a16:creationId xmlns:a16="http://schemas.microsoft.com/office/drawing/2014/main" id="{50FF110A-FC9B-0048-97A3-31C265C6F3BF}"/>
              </a:ext>
            </a:extLst>
          </p:cNvPr>
          <p:cNvSpPr txBox="1"/>
          <p:nvPr userDrawn="1"/>
        </p:nvSpPr>
        <p:spPr>
          <a:xfrm>
            <a:off x="16007977" y="9230724"/>
            <a:ext cx="2413000" cy="769441"/>
          </a:xfrm>
          <a:prstGeom prst="rect">
            <a:avLst/>
          </a:prstGeom>
          <a:noFill/>
        </p:spPr>
        <p:txBody>
          <a:bodyPr wrap="square" rtlCol="0">
            <a:spAutoFit/>
          </a:bodyPr>
          <a:lstStyle/>
          <a:p>
            <a:pPr algn="l"/>
            <a:r>
              <a:rPr lang="de-DE" sz="4400" dirty="0">
                <a:solidFill>
                  <a:schemeClr val="bg1"/>
                </a:solidFill>
                <a:latin typeface="IBM Plex Sans" charset="0"/>
                <a:ea typeface="IBM Plex Sans" charset="0"/>
                <a:cs typeface="IBM Plex Sans" charset="0"/>
              </a:rPr>
              <a:t>IBM </a:t>
            </a:r>
            <a:r>
              <a:rPr lang="de-DE" sz="4400" b="1" dirty="0" err="1">
                <a:solidFill>
                  <a:schemeClr val="bg1"/>
                </a:solidFill>
                <a:latin typeface="IBM Plex Sans" charset="0"/>
                <a:ea typeface="IBM Plex Sans" charset="0"/>
                <a:cs typeface="IBM Plex Sans" charset="0"/>
              </a:rPr>
              <a:t>iX</a:t>
            </a:r>
            <a:endParaRPr lang="de-DE" sz="4400" b="1" dirty="0">
              <a:solidFill>
                <a:schemeClr val="bg1"/>
              </a:solidFill>
              <a:latin typeface="IBM Plex Sans" charset="0"/>
              <a:ea typeface="IBM Plex Sans" charset="0"/>
              <a:cs typeface="IBM Plex Sans" charset="0"/>
            </a:endParaRPr>
          </a:p>
        </p:txBody>
      </p:sp>
    </p:spTree>
    <p:extLst>
      <p:ext uri="{BB962C8B-B14F-4D97-AF65-F5344CB8AC3E}">
        <p14:creationId xmlns:p14="http://schemas.microsoft.com/office/powerpoint/2010/main" val="42294929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7968600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6"/>
            <a:ext cx="8229600" cy="6435724"/>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601200" y="2574926"/>
            <a:ext cx="8229600" cy="6435724"/>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992246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atin typeface="IBM Plex Sans" panose="020B0503050203000203" pitchFamily="34" charset="0"/>
              </a:defRPr>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i="0">
                <a:latin typeface="IBM Plex Sans"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05175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8229600" cy="1659600"/>
          </a:xfrm>
        </p:spPr>
        <p:txBody>
          <a:bodyPr/>
          <a:lstStyle/>
          <a:p>
            <a:r>
              <a:rPr lang="en-GB"/>
              <a:t>Click to edit Master title style</a:t>
            </a:r>
            <a:endParaRPr lang="en-US" dirty="0"/>
          </a:p>
        </p:txBody>
      </p:sp>
      <p:sp>
        <p:nvSpPr>
          <p:cNvPr id="8" name="Text Placeholder 1"/>
          <p:cNvSpPr>
            <a:spLocks noGrp="1"/>
          </p:cNvSpPr>
          <p:nvPr>
            <p:ph type="body" sz="quarter" idx="13"/>
          </p:nvPr>
        </p:nvSpPr>
        <p:spPr>
          <a:xfrm>
            <a:off x="457200" y="2574926"/>
            <a:ext cx="8229600" cy="6435724"/>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 Placeholder 2"/>
          <p:cNvSpPr>
            <a:spLocks noGrp="1"/>
          </p:cNvSpPr>
          <p:nvPr>
            <p:ph type="body" sz="quarter" idx="12"/>
          </p:nvPr>
        </p:nvSpPr>
        <p:spPr>
          <a:xfrm>
            <a:off x="9601200" y="2574926"/>
            <a:ext cx="8229600" cy="6435724"/>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0202374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5"/>
          </a:xfrm>
        </p:spPr>
        <p:txBody>
          <a:bodyPr/>
          <a:lstStyle>
            <a:lvl1pPr>
              <a:lnSpc>
                <a:spcPct val="90000"/>
              </a:lnSpc>
              <a:defRPr sz="19200" b="1" i="0">
                <a:latin typeface="IBM Plex Sans"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1704655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7373600" cy="8553450"/>
          </a:xfrm>
        </p:spPr>
        <p:txBody>
          <a:bodyPr/>
          <a:lstStyle>
            <a:lvl1pPr>
              <a:defRPr sz="19200" b="1" i="0">
                <a:latin typeface="IBM Plex Sans" panose="020B0503050203000203" pitchFamily="34" charset="0"/>
              </a:defRPr>
            </a:lvl1p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9346938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0972800" cy="8553600"/>
          </a:xfrm>
        </p:spPr>
        <p:txBody>
          <a:bodyPr/>
          <a:lstStyle>
            <a:lvl1pPr>
              <a:defRPr b="0" i="0">
                <a:latin typeface="IBM Plex Sans" panose="020B0503050203000203" pitchFamily="34" charset="0"/>
              </a:defRPr>
            </a:lvl1p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41952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p:cNvSpPr>
            <a:spLocks noGrp="1"/>
          </p:cNvSpPr>
          <p:nvPr>
            <p:ph type="body" sz="quarter" idx="12"/>
          </p:nvPr>
        </p:nvSpPr>
        <p:spPr>
          <a:xfrm>
            <a:off x="9601200" y="457200"/>
            <a:ext cx="8229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7938068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601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2694847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7" name="Content Placeholder"/>
          <p:cNvSpPr>
            <a:spLocks noGrp="1"/>
          </p:cNvSpPr>
          <p:nvPr>
            <p:ph sz="quarter" idx="13"/>
          </p:nvPr>
        </p:nvSpPr>
        <p:spPr>
          <a:xfrm>
            <a:off x="457200" y="2574924"/>
            <a:ext cx="8229600" cy="6435725"/>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601200" y="2574924"/>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542018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84464" cy="1659600"/>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1"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73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320371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3448727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1"/>
          <p:cNvSpPr>
            <a:spLocks noGrp="1"/>
          </p:cNvSpPr>
          <p:nvPr>
            <p:ph type="body" sz="quarter" idx="12"/>
          </p:nvPr>
        </p:nvSpPr>
        <p:spPr>
          <a:xfrm>
            <a:off x="9610345"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73202"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0622344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Black rectangle">
            <a:extLst>
              <a:ext uri="{FF2B5EF4-FFF2-40B4-BE49-F238E27FC236}">
                <a16:creationId xmlns:a16="http://schemas.microsoft.com/office/drawing/2014/main" id="{613BEF3B-E39E-D741-8D0B-795560608072}"/>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601200" y="457200"/>
            <a:ext cx="8229600" cy="855360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31654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GB"/>
              <a:t>Click to edit Master title style</a:t>
            </a:r>
            <a:endParaRPr lang="en-US" dirty="0"/>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i="0">
                <a:latin typeface="IBM Plex Sans" panose="020B0503050203000203" pitchFamily="34" charset="0"/>
              </a:defRPr>
            </a:lvl1pPr>
          </a:lstStyle>
          <a:p>
            <a:pPr lvl="0"/>
            <a:r>
              <a:rPr lang="en-GB"/>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575948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4663067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858382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9013620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hasCustomPrompt="1"/>
          </p:nvPr>
        </p:nvSpPr>
        <p:spPr>
          <a:xfrm>
            <a:off x="9144000" y="0"/>
            <a:ext cx="4572000" cy="5148263"/>
          </a:xfrm>
          <a:solidFill>
            <a:srgbClr val="6EA6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2"/>
          <p:cNvSpPr>
            <a:spLocks noGrp="1"/>
          </p:cNvSpPr>
          <p:nvPr>
            <p:ph sz="quarter" idx="18" hasCustomPrompt="1"/>
          </p:nvPr>
        </p:nvSpPr>
        <p:spPr>
          <a:xfrm>
            <a:off x="13716000" y="0"/>
            <a:ext cx="4572000" cy="5148263"/>
          </a:xfrm>
          <a:solidFill>
            <a:srgbClr val="0062F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hasCustomPrompt="1"/>
          </p:nvPr>
        </p:nvSpPr>
        <p:spPr>
          <a:xfrm>
            <a:off x="9144000" y="5148000"/>
            <a:ext cx="9144000" cy="5148000"/>
          </a:xfrm>
          <a:solidFill>
            <a:srgbClr val="0530A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4006470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1"/>
            <a:ext cx="9144000" cy="5148000"/>
          </a:xfrm>
          <a:solidFill>
            <a:srgbClr val="0530AD"/>
          </a:solidFill>
        </p:spPr>
        <p:txBody>
          <a:bodyPr lIns="457200" tIns="457200" rIns="457200" bIns="457200"/>
          <a:lstStyle>
            <a:lvl1pPr>
              <a:defRPr>
                <a:solidFill>
                  <a:schemeClr val="bg1"/>
                </a:solidFill>
              </a:defRPr>
            </a:lvl1pPr>
          </a:lstStyle>
          <a:p>
            <a:r>
              <a:rPr lang="en-US" dirty="0"/>
              <a:t>Click to edit Master title style</a:t>
            </a:r>
          </a:p>
        </p:txBody>
      </p:sp>
      <p:sp>
        <p:nvSpPr>
          <p:cNvPr id="6" name="Content Placeholder 1"/>
          <p:cNvSpPr>
            <a:spLocks noGrp="1"/>
          </p:cNvSpPr>
          <p:nvPr>
            <p:ph sz="quarter" idx="17" hasCustomPrompt="1"/>
          </p:nvPr>
        </p:nvSpPr>
        <p:spPr>
          <a:xfrm>
            <a:off x="9144000" y="0"/>
            <a:ext cx="4572000" cy="5148000"/>
          </a:xfrm>
          <a:solidFill>
            <a:srgbClr val="6EA6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1" name="Content Placeholder 2"/>
          <p:cNvSpPr>
            <a:spLocks noGrp="1"/>
          </p:cNvSpPr>
          <p:nvPr>
            <p:ph sz="quarter" idx="18" hasCustomPrompt="1"/>
          </p:nvPr>
        </p:nvSpPr>
        <p:spPr>
          <a:xfrm>
            <a:off x="13716000" y="0"/>
            <a:ext cx="4572000" cy="5148000"/>
          </a:xfrm>
          <a:solidFill>
            <a:srgbClr val="0062F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7" name="Content Placeholder 3"/>
          <p:cNvSpPr>
            <a:spLocks noGrp="1"/>
          </p:cNvSpPr>
          <p:nvPr>
            <p:ph sz="quarter" idx="20" hasCustomPrompt="1"/>
          </p:nvPr>
        </p:nvSpPr>
        <p:spPr>
          <a:xfrm>
            <a:off x="0" y="5148000"/>
            <a:ext cx="9144000" cy="5148000"/>
          </a:xfrm>
          <a:solidFill>
            <a:schemeClr val="tx1"/>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4" name="Content Placeholder 4"/>
          <p:cNvSpPr>
            <a:spLocks noGrp="1"/>
          </p:cNvSpPr>
          <p:nvPr>
            <p:ph sz="quarter" idx="19" hasCustomPrompt="1"/>
          </p:nvPr>
        </p:nvSpPr>
        <p:spPr>
          <a:xfrm>
            <a:off x="9144000" y="5148000"/>
            <a:ext cx="9144000" cy="5148000"/>
          </a:xfrm>
          <a:solidFill>
            <a:srgbClr val="0530A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3683943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1"/>
            <a:ext cx="18288000" cy="5143684"/>
          </a:xfrm>
          <a:noFill/>
        </p:spPr>
        <p:txBody>
          <a:bodyPr lIns="457200" tIns="457200" rIns="457200" bIns="457200"/>
          <a:lstStyle>
            <a:lvl1pPr>
              <a:defRPr sz="9600"/>
            </a:lvl1pPr>
          </a:lstStyle>
          <a:p>
            <a:r>
              <a:rPr lang="en-US" dirty="0"/>
              <a:t>Click to edit Master title style</a:t>
            </a:r>
          </a:p>
        </p:txBody>
      </p:sp>
      <p:sp>
        <p:nvSpPr>
          <p:cNvPr id="13" name="Content Placeholder 1"/>
          <p:cNvSpPr>
            <a:spLocks noGrp="1"/>
          </p:cNvSpPr>
          <p:nvPr>
            <p:ph sz="quarter" idx="20" hasCustomPrompt="1"/>
          </p:nvPr>
        </p:nvSpPr>
        <p:spPr>
          <a:xfrm>
            <a:off x="0" y="5148000"/>
            <a:ext cx="4572000" cy="5148000"/>
          </a:xfrm>
          <a:solidFill>
            <a:srgbClr val="0530AD"/>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2"/>
          <p:cNvSpPr>
            <a:spLocks noGrp="1"/>
          </p:cNvSpPr>
          <p:nvPr>
            <p:ph sz="quarter" idx="19" hasCustomPrompt="1"/>
          </p:nvPr>
        </p:nvSpPr>
        <p:spPr>
          <a:xfrm>
            <a:off x="4572002" y="5148000"/>
            <a:ext cx="4572000" cy="5148000"/>
          </a:xfrm>
          <a:solidFill>
            <a:srgbClr val="0062F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9" name="Content Placeholder 3"/>
          <p:cNvSpPr>
            <a:spLocks noGrp="1"/>
          </p:cNvSpPr>
          <p:nvPr>
            <p:ph sz="quarter" idx="17" hasCustomPrompt="1"/>
          </p:nvPr>
        </p:nvSpPr>
        <p:spPr>
          <a:xfrm>
            <a:off x="9144000" y="5148000"/>
            <a:ext cx="4572000" cy="5148000"/>
          </a:xfrm>
          <a:solidFill>
            <a:srgbClr val="6EA6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4"/>
          <p:cNvSpPr>
            <a:spLocks noGrp="1"/>
          </p:cNvSpPr>
          <p:nvPr>
            <p:ph sz="quarter" idx="18" hasCustomPrompt="1"/>
          </p:nvPr>
        </p:nvSpPr>
        <p:spPr>
          <a:xfrm>
            <a:off x="13716000" y="5148000"/>
            <a:ext cx="4572000" cy="5148000"/>
          </a:xfrm>
          <a:solidFill>
            <a:srgbClr val="C9DEFF"/>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7195329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0"/>
            <a:ext cx="18288000" cy="2574000"/>
          </a:xfrm>
          <a:solidFill>
            <a:schemeClr val="bg1"/>
          </a:solidFill>
        </p:spPr>
        <p:txBody>
          <a:bodyPr lIns="457200" tIns="457200" rIns="457200" bIns="457200"/>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hasCustomPrompt="1"/>
          </p:nvPr>
        </p:nvSpPr>
        <p:spPr>
          <a:xfrm>
            <a:off x="0" y="2574000"/>
            <a:ext cx="18288000" cy="7722000"/>
          </a:xfrm>
        </p:spPr>
        <p:txBody>
          <a:bodyPr lIns="457200" tIns="457200" rIns="457200" bIns="45720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3822486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hasCustomPrompt="1"/>
          </p:nvPr>
        </p:nvSpPr>
        <p:spPr>
          <a:xfrm>
            <a:off x="0" y="0"/>
            <a:ext cx="18288000" cy="10305677"/>
          </a:xfrm>
        </p:spPr>
        <p:txBody>
          <a:bodyPr lIns="457200" tIns="457200" rIns="457200" bIns="457200"/>
          <a:lstStyle/>
          <a:p>
            <a:r>
              <a:rPr lang="en-US" dirty="0"/>
              <a:t>Drag picture to placeholder or click icon to add</a:t>
            </a:r>
          </a:p>
        </p:txBody>
      </p:sp>
      <p:sp>
        <p:nvSpPr>
          <p:cNvPr id="6" name="Text Placeholder"/>
          <p:cNvSpPr>
            <a:spLocks noGrp="1"/>
          </p:cNvSpPr>
          <p:nvPr>
            <p:ph type="body" sz="quarter" idx="12" hasCustomPrompt="1"/>
          </p:nvPr>
        </p:nvSpPr>
        <p:spPr>
          <a:xfrm>
            <a:off x="0" y="5148262"/>
            <a:ext cx="4572000" cy="5148263"/>
          </a:xfrm>
          <a:solidFill>
            <a:schemeClr val="bg1"/>
          </a:solidFill>
        </p:spPr>
        <p:txBody>
          <a:bodyPr lIns="457200" tIns="457200" rIns="457200" bIns="457200"/>
          <a:lstStyle>
            <a:lvl1pPr>
              <a:buClrTx/>
              <a:defRPr>
                <a:solidFill>
                  <a:schemeClr val="tx1"/>
                </a:solidFill>
              </a:defRPr>
            </a:lvl1pPr>
            <a:lvl2pPr>
              <a:buClrTx/>
              <a:defRPr sz="2000">
                <a:solidFill>
                  <a:schemeClr val="tx1"/>
                </a:solidFill>
              </a:defRPr>
            </a:lvl2pPr>
            <a:lvl3pPr>
              <a:buClrTx/>
              <a:defRPr sz="2000">
                <a:solidFill>
                  <a:schemeClr val="tx1"/>
                </a:solidFill>
              </a:defRPr>
            </a:lvl3pPr>
            <a:lvl4pPr>
              <a:buClrTx/>
              <a:defRPr sz="2000">
                <a:solidFill>
                  <a:schemeClr val="tx1"/>
                </a:solidFill>
              </a:defRPr>
            </a:lvl4pPr>
            <a:lvl5pPr>
              <a:buClrTx/>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1310091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hasCustomPrompt="1"/>
          </p:nvPr>
        </p:nvSpPr>
        <p:spPr>
          <a:xfrm>
            <a:off x="0" y="0"/>
            <a:ext cx="4572000" cy="10296000"/>
          </a:xfrm>
          <a:solidFill>
            <a:srgbClr val="0530AD"/>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hasCustomPrompt="1"/>
          </p:nvPr>
        </p:nvSpPr>
        <p:spPr>
          <a:xfrm>
            <a:off x="4572000" y="0"/>
            <a:ext cx="4572000" cy="10296000"/>
          </a:xfrm>
          <a:solidFill>
            <a:srgbClr val="0062FF"/>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hasCustomPrompt="1"/>
          </p:nvPr>
        </p:nvSpPr>
        <p:spPr>
          <a:xfrm>
            <a:off x="9144000" y="0"/>
            <a:ext cx="4572000" cy="10296000"/>
          </a:xfrm>
          <a:solidFill>
            <a:srgbClr val="6EA6FF"/>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hasCustomPrompt="1"/>
          </p:nvPr>
        </p:nvSpPr>
        <p:spPr>
          <a:xfrm>
            <a:off x="13716000" y="0"/>
            <a:ext cx="4572000" cy="10296000"/>
          </a:xfrm>
          <a:solidFill>
            <a:srgbClr val="C9DEFF"/>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4842259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6"/>
            <a:ext cx="3657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574926"/>
            <a:ext cx="12801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46038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GB"/>
              <a:t>Click to edit Master title style</a:t>
            </a:r>
            <a:endParaRPr lang="en-US" dirty="0"/>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i="0">
                <a:latin typeface="IBM Plex Sans" panose="020B0503050203000203" pitchFamily="34" charset="0"/>
              </a:defRPr>
            </a:lvl1pPr>
          </a:lstStyle>
          <a:p>
            <a:pPr lvl="0"/>
            <a:r>
              <a:rPr lang="en-GB"/>
              <a:t>Click to edit Master text styles</a:t>
            </a:r>
          </a:p>
        </p:txBody>
      </p:sp>
      <p:sp>
        <p:nvSpPr>
          <p:cNvPr id="7" name="Picture Placeholder">
            <a:extLst>
              <a:ext uri="{C183D7F6-B498-43B3-948B-1728B52AA6E4}">
                <adec:decorative xmlns:adec="http://schemas.microsoft.com/office/drawing/2017/decorative" val="1"/>
              </a:ext>
            </a:extLst>
          </p:cNvP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GB"/>
              <a:t>Click icon to add picture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6812810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9885967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4"/>
            <a:ext cx="3657600" cy="6436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29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1755323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10834"/>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000"/>
            <a:ext cx="3657600" cy="6436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0" y="2574000"/>
            <a:ext cx="3657600" cy="6436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0" y="2574000"/>
            <a:ext cx="8229600" cy="6436800"/>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2130087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29200" y="457200"/>
            <a:ext cx="12801600" cy="8553600"/>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3227534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3089995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336100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000"/>
            <a:ext cx="8229600" cy="2574000"/>
          </a:xfrm>
        </p:spPr>
        <p:txBody>
          <a:bodyPr/>
          <a:lstStyle>
            <a:lvl1pPr>
              <a:spcBef>
                <a:spcPts val="0"/>
              </a:spcBef>
              <a:defRPr sz="2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A559C73-A008-FB4D-B34A-1B1C1C01CDCD}"/>
              </a:ext>
            </a:extLst>
          </p:cNvPr>
          <p:cNvSpPr>
            <a:spLocks noGrp="1"/>
          </p:cNvSpPr>
          <p:nvPr>
            <p:ph type="body" sz="quarter" idx="14" hasCustomPrompt="1"/>
          </p:nvPr>
        </p:nvSpPr>
        <p:spPr>
          <a:xfrm>
            <a:off x="9601200" y="2574000"/>
            <a:ext cx="8229600" cy="2574000"/>
          </a:xfrm>
        </p:spPr>
        <p:txBody>
          <a:bodyPr anchor="t" anchorCtr="0"/>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4158195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6"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51909" y="4635523"/>
            <a:ext cx="2584190" cy="1025487"/>
          </a:xfrm>
          <a:prstGeom prst="rect">
            <a:avLst/>
          </a:prstGeom>
        </p:spPr>
      </p:pic>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318899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feld 4">
            <a:extLst>
              <a:ext uri="{FF2B5EF4-FFF2-40B4-BE49-F238E27FC236}">
                <a16:creationId xmlns:a16="http://schemas.microsoft.com/office/drawing/2014/main" id="{FD262886-420F-E14B-8E1E-84D49568A274}"/>
              </a:ext>
            </a:extLst>
          </p:cNvPr>
          <p:cNvSpPr txBox="1"/>
          <p:nvPr userDrawn="1"/>
        </p:nvSpPr>
        <p:spPr>
          <a:xfrm>
            <a:off x="344424" y="9230724"/>
            <a:ext cx="2413000" cy="769441"/>
          </a:xfrm>
          <a:prstGeom prst="rect">
            <a:avLst/>
          </a:prstGeom>
          <a:noFill/>
        </p:spPr>
        <p:txBody>
          <a:bodyPr wrap="square" rtlCol="0">
            <a:spAutoFit/>
          </a:bodyPr>
          <a:lstStyle/>
          <a:p>
            <a:pPr algn="l"/>
            <a:r>
              <a:rPr lang="de-DE" sz="4400" dirty="0">
                <a:solidFill>
                  <a:schemeClr val="tx1"/>
                </a:solidFill>
                <a:latin typeface="IBM Plex Sans" charset="0"/>
                <a:ea typeface="IBM Plex Sans" charset="0"/>
                <a:cs typeface="IBM Plex Sans" charset="0"/>
              </a:rPr>
              <a:t>IBM </a:t>
            </a:r>
            <a:r>
              <a:rPr lang="de-DE" sz="4400" b="1" dirty="0" err="1">
                <a:solidFill>
                  <a:schemeClr val="tx1"/>
                </a:solidFill>
                <a:latin typeface="IBM Plex Sans" charset="0"/>
                <a:ea typeface="IBM Plex Sans" charset="0"/>
                <a:cs typeface="IBM Plex Sans" charset="0"/>
              </a:rPr>
              <a:t>iX</a:t>
            </a:r>
            <a:endParaRPr lang="de-DE" sz="4400" b="1"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179450474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cover_ecx.io">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Grafik 5">
            <a:extLst>
              <a:ext uri="{FF2B5EF4-FFF2-40B4-BE49-F238E27FC236}">
                <a16:creationId xmlns:a16="http://schemas.microsoft.com/office/drawing/2014/main" id="{50802BD6-5E2E-5B4A-BFB9-97178A4D9E27}"/>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457200" y="9323287"/>
            <a:ext cx="1371600" cy="584314"/>
          </a:xfrm>
          <a:prstGeom prst="rect">
            <a:avLst/>
          </a:prstGeom>
        </p:spPr>
      </p:pic>
      <p:sp>
        <p:nvSpPr>
          <p:cNvPr id="5" name="Textfeld 5">
            <a:extLst>
              <a:ext uri="{FF2B5EF4-FFF2-40B4-BE49-F238E27FC236}">
                <a16:creationId xmlns:a16="http://schemas.microsoft.com/office/drawing/2014/main" id="{81EF3A39-E6FA-BA4E-9831-8B82E25A29BD}"/>
              </a:ext>
            </a:extLst>
          </p:cNvPr>
          <p:cNvSpPr txBox="1"/>
          <p:nvPr userDrawn="1"/>
        </p:nvSpPr>
        <p:spPr>
          <a:xfrm>
            <a:off x="16007977" y="9230724"/>
            <a:ext cx="2413000" cy="769441"/>
          </a:xfrm>
          <a:prstGeom prst="rect">
            <a:avLst/>
          </a:prstGeom>
          <a:noFill/>
        </p:spPr>
        <p:txBody>
          <a:bodyPr wrap="square" rtlCol="0">
            <a:spAutoFit/>
          </a:bodyPr>
          <a:lstStyle/>
          <a:p>
            <a:pPr algn="l"/>
            <a:r>
              <a:rPr lang="de-DE" sz="4400" dirty="0">
                <a:solidFill>
                  <a:schemeClr val="tx1"/>
                </a:solidFill>
                <a:latin typeface="IBM Plex Sans" charset="0"/>
                <a:ea typeface="IBM Plex Sans" charset="0"/>
                <a:cs typeface="IBM Plex Sans" charset="0"/>
              </a:rPr>
              <a:t>IBM </a:t>
            </a:r>
            <a:r>
              <a:rPr lang="de-DE" sz="4400" b="1" dirty="0" err="1">
                <a:solidFill>
                  <a:schemeClr val="tx1"/>
                </a:solidFill>
                <a:latin typeface="IBM Plex Sans" charset="0"/>
                <a:ea typeface="IBM Plex Sans" charset="0"/>
                <a:cs typeface="IBM Plex Sans" charset="0"/>
              </a:rPr>
              <a:t>iX</a:t>
            </a:r>
            <a:endParaRPr lang="de-DE" sz="4400" b="1"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1130777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199"/>
            <a:ext cx="17373466" cy="8553451"/>
          </a:xfrm>
        </p:spPr>
        <p:txBody>
          <a:bodyPr/>
          <a:lstStyle>
            <a:lvl1pPr>
              <a:defRPr sz="19200" b="1" i="0">
                <a:latin typeface="IBM Plex Sans" panose="020B0503050203000203" pitchFamily="34" charset="0"/>
              </a:defRPr>
            </a:lvl1pPr>
          </a:lstStyle>
          <a:p>
            <a:r>
              <a:rPr lang="en-GB"/>
              <a:t>Click to edit Master title style</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0112377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ivider">
    <p:bg>
      <p:bgPr>
        <a:solidFill>
          <a:schemeClr val="bg1"/>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7007421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01682"/>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5"/>
            <a:ext cx="8229600" cy="643572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601200" y="2574925"/>
            <a:ext cx="8229600" cy="643572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539067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2605121"/>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lvl1pPr>
              <a:defRPr sz="3200"/>
            </a:lvl1pPr>
          </a:lstStyle>
          <a:p>
            <a:r>
              <a:rPr lang="en-US" dirty="0"/>
              <a:t>Click to edit Master title style</a:t>
            </a:r>
          </a:p>
        </p:txBody>
      </p:sp>
      <p:sp>
        <p:nvSpPr>
          <p:cNvPr id="6" name="Text Placeholder"/>
          <p:cNvSpPr>
            <a:spLocks noGrp="1"/>
          </p:cNvSpPr>
          <p:nvPr>
            <p:ph type="body" sz="quarter" idx="12"/>
          </p:nvPr>
        </p:nvSpPr>
        <p:spPr>
          <a:xfrm>
            <a:off x="457200" y="2574924"/>
            <a:ext cx="8229600" cy="6435726"/>
          </a:xfrm>
        </p:spPr>
        <p:txBody>
          <a:bodyPr/>
          <a:lstStyle>
            <a:lvl1pPr>
              <a:lnSpc>
                <a:spcPct val="90000"/>
              </a:lnSpc>
              <a:defRPr sz="19200" b="1"/>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51315477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7373600" cy="8553450"/>
          </a:xfrm>
        </p:spPr>
        <p:txBody>
          <a:bodyPr/>
          <a:lstStyle>
            <a:lvl1pPr>
              <a:defRPr sz="19200" b="1"/>
            </a:lvl1p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5127635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10972800" cy="8553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2374287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p:cNvSpPr>
            <a:spLocks noGrp="1"/>
          </p:cNvSpPr>
          <p:nvPr>
            <p:ph type="body" sz="quarter" idx="12"/>
          </p:nvPr>
        </p:nvSpPr>
        <p:spPr>
          <a:xfrm>
            <a:off x="9601200" y="457200"/>
            <a:ext cx="8229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5813012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601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4375219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7" name="Content Placeholder"/>
          <p:cNvSpPr>
            <a:spLocks noGrp="1"/>
          </p:cNvSpPr>
          <p:nvPr>
            <p:ph sz="quarter" idx="13"/>
          </p:nvPr>
        </p:nvSpPr>
        <p:spPr>
          <a:xfrm>
            <a:off x="457200" y="2574925"/>
            <a:ext cx="8229600" cy="6435725"/>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601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8578560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1"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73202"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7268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57332" y="457200"/>
            <a:ext cx="10972800" cy="8553450"/>
          </a:xfrm>
        </p:spPr>
        <p:txBody>
          <a:bodyPr/>
          <a:lstStyle/>
          <a:p>
            <a:r>
              <a:rPr lang="en-GB"/>
              <a:t>Click to edit Master title style</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77631116"/>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6"/>
            <a:ext cx="8229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6057417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6" name="Text Placeholder 1"/>
          <p:cNvSpPr>
            <a:spLocks noGrp="1"/>
          </p:cNvSpPr>
          <p:nvPr>
            <p:ph type="body" sz="quarter" idx="12"/>
          </p:nvPr>
        </p:nvSpPr>
        <p:spPr>
          <a:xfrm>
            <a:off x="9601202"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73202" y="457200"/>
            <a:ext cx="3657600"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468728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601200" y="457200"/>
            <a:ext cx="8229600" cy="855360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464113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0446870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0372318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7361747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p:cNvSpPr>
            <a:spLocks noGrp="1"/>
          </p:cNvSpPr>
          <p:nvPr>
            <p:ph type="body" sz="quarter" idx="13"/>
          </p:nvPr>
        </p:nvSpPr>
        <p:spPr>
          <a:xfrm>
            <a:off x="457200" y="2574925"/>
            <a:ext cx="8229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hasCustomPrompt="1"/>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2"/>
          <p:cNvSpPr>
            <a:spLocks noGrp="1"/>
          </p:cNvSpPr>
          <p:nvPr>
            <p:ph sz="quarter" idx="18" hasCustomPrompt="1"/>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hasCustomPrompt="1"/>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8280836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0"/>
            <a:ext cx="9144000" cy="5148000"/>
          </a:xfrm>
          <a:solidFill>
            <a:srgbClr val="3D3D3D"/>
          </a:solidFill>
        </p:spPr>
        <p:txBody>
          <a:bodyPr lIns="457200" tIns="457200" rIns="457200" bIns="457200"/>
          <a:lstStyle>
            <a:lvl1pPr>
              <a:defRPr>
                <a:solidFill>
                  <a:schemeClr val="bg1"/>
                </a:solidFill>
              </a:defRPr>
            </a:lvl1pPr>
          </a:lstStyle>
          <a:p>
            <a:r>
              <a:rPr lang="en-US" dirty="0"/>
              <a:t>Click to edit Master title style</a:t>
            </a:r>
          </a:p>
        </p:txBody>
      </p:sp>
      <p:sp>
        <p:nvSpPr>
          <p:cNvPr id="6" name="Content Placeholder 1"/>
          <p:cNvSpPr>
            <a:spLocks noGrp="1"/>
          </p:cNvSpPr>
          <p:nvPr>
            <p:ph sz="quarter" idx="17" hasCustomPrompt="1"/>
          </p:nvPr>
        </p:nvSpPr>
        <p:spPr>
          <a:xfrm>
            <a:off x="9144000" y="0"/>
            <a:ext cx="4572000" cy="5148263"/>
          </a:xfrm>
          <a:solidFill>
            <a:srgbClr val="A4A4A4"/>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1" name="Content Placeholder 2"/>
          <p:cNvSpPr>
            <a:spLocks noGrp="1"/>
          </p:cNvSpPr>
          <p:nvPr>
            <p:ph sz="quarter" idx="18" hasCustomPrompt="1"/>
          </p:nvPr>
        </p:nvSpPr>
        <p:spPr>
          <a:xfrm>
            <a:off x="13716000" y="0"/>
            <a:ext cx="4572000" cy="5148263"/>
          </a:xfrm>
          <a:solidFill>
            <a:srgbClr val="6F6F6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7" name="Content Placeholder 3"/>
          <p:cNvSpPr>
            <a:spLocks noGrp="1"/>
          </p:cNvSpPr>
          <p:nvPr>
            <p:ph sz="quarter" idx="20" hasCustomPrompt="1"/>
          </p:nvPr>
        </p:nvSpPr>
        <p:spPr>
          <a:xfrm>
            <a:off x="0" y="5148000"/>
            <a:ext cx="9144000" cy="5148000"/>
          </a:xfrm>
          <a:solidFill>
            <a:schemeClr val="tx1"/>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4" name="Content Placeholder 4"/>
          <p:cNvSpPr>
            <a:spLocks noGrp="1"/>
          </p:cNvSpPr>
          <p:nvPr>
            <p:ph sz="quarter" idx="19" hasCustomPrompt="1"/>
          </p:nvPr>
        </p:nvSpPr>
        <p:spPr>
          <a:xfrm>
            <a:off x="9144000" y="5148000"/>
            <a:ext cx="9144000" cy="5148000"/>
          </a:xfrm>
          <a:solidFill>
            <a:srgbClr val="3D3D3D"/>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3277394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1"/>
            <a:ext cx="18288000" cy="5143684"/>
          </a:xfrm>
          <a:noFill/>
        </p:spPr>
        <p:txBody>
          <a:bodyPr lIns="457200" tIns="457200" rIns="457200" bIns="457200"/>
          <a:lstStyle>
            <a:lvl1pPr>
              <a:defRPr sz="9600"/>
            </a:lvl1pPr>
          </a:lstStyle>
          <a:p>
            <a:r>
              <a:rPr lang="en-US" dirty="0"/>
              <a:t>Click to edit Master title style</a:t>
            </a:r>
          </a:p>
        </p:txBody>
      </p:sp>
      <p:sp>
        <p:nvSpPr>
          <p:cNvPr id="13" name="Content Placeholder 1"/>
          <p:cNvSpPr>
            <a:spLocks noGrp="1"/>
          </p:cNvSpPr>
          <p:nvPr>
            <p:ph sz="quarter" idx="20" hasCustomPrompt="1"/>
          </p:nvPr>
        </p:nvSpPr>
        <p:spPr>
          <a:xfrm>
            <a:off x="0" y="5148000"/>
            <a:ext cx="4572000" cy="5148000"/>
          </a:xfrm>
          <a:solidFill>
            <a:srgbClr val="3D3D3D"/>
          </a:solidFill>
        </p:spPr>
        <p:txBody>
          <a:bodyPr lIns="457200" tIns="457200" rIns="457200" bIns="457200"/>
          <a:lstStyle>
            <a:lvl1pPr>
              <a:defRPr>
                <a:solidFill>
                  <a:schemeClr val="bg1"/>
                </a:solidFill>
              </a:defRPr>
            </a:lvl1pPr>
          </a:lstStyle>
          <a:p>
            <a:pPr lvl="0"/>
            <a:r>
              <a:rPr lang="en-US" dirty="0"/>
              <a:t>Click to edit Master text styles</a:t>
            </a:r>
          </a:p>
        </p:txBody>
      </p:sp>
      <p:sp>
        <p:nvSpPr>
          <p:cNvPr id="12" name="Content Placeholder 2"/>
          <p:cNvSpPr>
            <a:spLocks noGrp="1"/>
          </p:cNvSpPr>
          <p:nvPr>
            <p:ph sz="quarter" idx="19" hasCustomPrompt="1"/>
          </p:nvPr>
        </p:nvSpPr>
        <p:spPr>
          <a:xfrm>
            <a:off x="4572002" y="5148000"/>
            <a:ext cx="4572000" cy="5148000"/>
          </a:xfrm>
          <a:solidFill>
            <a:srgbClr val="6F6F6F"/>
          </a:solidFill>
          <a:ln>
            <a:noFill/>
          </a:ln>
        </p:spPr>
        <p:txBody>
          <a:bodyPr lIns="457200" tIns="457200" rIns="457200" bIns="457200"/>
          <a:lstStyle>
            <a:lvl1pPr>
              <a:defRPr>
                <a:solidFill>
                  <a:schemeClr val="bg1"/>
                </a:solidFill>
              </a:defRPr>
            </a:lvl1pPr>
          </a:lstStyle>
          <a:p>
            <a:pPr lvl="0"/>
            <a:r>
              <a:rPr lang="en-US" dirty="0"/>
              <a:t>Click to edit Master text styles</a:t>
            </a:r>
          </a:p>
        </p:txBody>
      </p:sp>
      <p:sp>
        <p:nvSpPr>
          <p:cNvPr id="9" name="Content Placeholder 3"/>
          <p:cNvSpPr>
            <a:spLocks noGrp="1"/>
          </p:cNvSpPr>
          <p:nvPr>
            <p:ph sz="quarter" idx="17" hasCustomPrompt="1"/>
          </p:nvPr>
        </p:nvSpPr>
        <p:spPr>
          <a:xfrm>
            <a:off x="9144000" y="5148000"/>
            <a:ext cx="4572000" cy="5148000"/>
          </a:xfrm>
          <a:solidFill>
            <a:srgbClr val="A4A4A4"/>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10" name="Content Placeholder 4"/>
          <p:cNvSpPr>
            <a:spLocks noGrp="1"/>
          </p:cNvSpPr>
          <p:nvPr>
            <p:ph sz="quarter" idx="18" hasCustomPrompt="1"/>
          </p:nvPr>
        </p:nvSpPr>
        <p:spPr>
          <a:xfrm>
            <a:off x="13716000" y="5148000"/>
            <a:ext cx="4572000" cy="5148000"/>
          </a:xfrm>
          <a:solidFill>
            <a:srgbClr val="DCDCDC"/>
          </a:solidFill>
          <a:ln>
            <a:noFill/>
          </a:ln>
        </p:spPr>
        <p:txBody>
          <a:bodyPr lIns="457200" tIns="457200" rIns="457200" bIns="457200"/>
          <a:lstStyle>
            <a:lvl1pPr>
              <a:defRPr>
                <a:solidFill>
                  <a:schemeClr val="tx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1381556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0" y="0"/>
            <a:ext cx="18288000" cy="2574000"/>
          </a:xfrm>
          <a:solidFill>
            <a:schemeClr val="tx1"/>
          </a:solidFill>
        </p:spPr>
        <p:txBody>
          <a:bodyPr lIns="457200" tIns="457200" rIns="457200" bIns="457200"/>
          <a:lstStyle>
            <a:lvl1pPr>
              <a:defRPr>
                <a:solidFill>
                  <a:schemeClr val="bg1"/>
                </a:solidFill>
              </a:defRPr>
            </a:lvl1pPr>
          </a:lstStyle>
          <a:p>
            <a:r>
              <a:rPr lang="en-US" dirty="0"/>
              <a:t>Click to edit Master title style</a:t>
            </a:r>
          </a:p>
        </p:txBody>
      </p:sp>
      <p:sp>
        <p:nvSpPr>
          <p:cNvPr id="6" name="Picture Placeholder"/>
          <p:cNvSpPr>
            <a:spLocks noGrp="1"/>
          </p:cNvSpPr>
          <p:nvPr>
            <p:ph type="pic" sz="quarter" idx="12" hasCustomPrompt="1"/>
          </p:nvPr>
        </p:nvSpPr>
        <p:spPr>
          <a:xfrm>
            <a:off x="0" y="2574000"/>
            <a:ext cx="18288000" cy="7722000"/>
          </a:xfrm>
        </p:spPr>
        <p:txBody>
          <a:bodyPr lIns="457200" tIns="457200" rIns="457200" bIns="45720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92425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8553600"/>
          </a:xfrm>
        </p:spPr>
        <p:txBody>
          <a:bodyPr/>
          <a:lstStyle/>
          <a:p>
            <a:r>
              <a:rPr lang="en-GB"/>
              <a:t>Click to edit Master title style</a:t>
            </a:r>
            <a:endParaRPr lang="en-US" dirty="0"/>
          </a:p>
        </p:txBody>
      </p:sp>
      <p:sp>
        <p:nvSpPr>
          <p:cNvPr id="6" name="Text Placeholder"/>
          <p:cNvSpPr>
            <a:spLocks noGrp="1"/>
          </p:cNvSpPr>
          <p:nvPr>
            <p:ph type="body" sz="quarter" idx="12"/>
          </p:nvPr>
        </p:nvSpPr>
        <p:spPr>
          <a:xfrm>
            <a:off x="9601200" y="457200"/>
            <a:ext cx="8229600" cy="85536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8459964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hasCustomPrompt="1"/>
          </p:nvPr>
        </p:nvSpPr>
        <p:spPr>
          <a:xfrm>
            <a:off x="0" y="0"/>
            <a:ext cx="18288000" cy="10305677"/>
          </a:xfrm>
        </p:spPr>
        <p:txBody>
          <a:bodyPr lIns="457200" tIns="457200" rIns="457200" bIns="457200"/>
          <a:lstStyle/>
          <a:p>
            <a:r>
              <a:rPr lang="en-US" dirty="0"/>
              <a:t>Drag picture to placeholder or click icon to add</a:t>
            </a:r>
          </a:p>
        </p:txBody>
      </p:sp>
      <p:sp>
        <p:nvSpPr>
          <p:cNvPr id="6" name="Text Placeholder"/>
          <p:cNvSpPr>
            <a:spLocks noGrp="1"/>
          </p:cNvSpPr>
          <p:nvPr>
            <p:ph type="body" sz="quarter" idx="12" hasCustomPrompt="1"/>
          </p:nvPr>
        </p:nvSpPr>
        <p:spPr>
          <a:xfrm>
            <a:off x="-5" y="5148262"/>
            <a:ext cx="4572006" cy="5148263"/>
          </a:xfrm>
          <a:solidFill>
            <a:schemeClr val="tx1"/>
          </a:solidFill>
        </p:spPr>
        <p:txBody>
          <a:bodyPr lIns="457200" tIns="457200" rIns="457200" bIns="457200"/>
          <a:lstStyle>
            <a:lvl1pPr>
              <a:buClrTx/>
              <a:defRPr>
                <a:solidFill>
                  <a:schemeClr val="bg1"/>
                </a:solidFill>
              </a:defRPr>
            </a:lvl1pPr>
            <a:lvl2pPr>
              <a:buClrTx/>
              <a:defRPr sz="2000">
                <a:solidFill>
                  <a:schemeClr val="bg1"/>
                </a:solidFill>
              </a:defRPr>
            </a:lvl2pPr>
            <a:lvl3pPr>
              <a:buClrTx/>
              <a:defRPr sz="2000">
                <a:solidFill>
                  <a:schemeClr val="bg1"/>
                </a:solidFill>
              </a:defRPr>
            </a:lvl3pPr>
            <a:lvl4pPr>
              <a:buClrTx/>
              <a:defRPr sz="2000">
                <a:solidFill>
                  <a:schemeClr val="bg1"/>
                </a:solidFill>
              </a:defRPr>
            </a:lvl4pPr>
            <a:lvl5pPr>
              <a:buClrTx/>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3187946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hasCustomPrompt="1"/>
          </p:nvPr>
        </p:nvSpPr>
        <p:spPr>
          <a:xfrm>
            <a:off x="0" y="0"/>
            <a:ext cx="4572000" cy="10296000"/>
          </a:xfrm>
          <a:solidFill>
            <a:srgbClr val="3D3D3D"/>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p:cNvSpPr>
            <a:spLocks noGrp="1"/>
          </p:cNvSpPr>
          <p:nvPr>
            <p:ph sz="quarter" idx="13" hasCustomPrompt="1"/>
          </p:nvPr>
        </p:nvSpPr>
        <p:spPr>
          <a:xfrm>
            <a:off x="4572000" y="0"/>
            <a:ext cx="4572000" cy="10296000"/>
          </a:xfrm>
          <a:solidFill>
            <a:srgbClr val="6F6F6F"/>
          </a:solidFill>
        </p:spPr>
        <p:txBody>
          <a:bodyPr lIns="457200" tIns="457200" rIns="457200" bIns="457200"/>
          <a:lstStyle>
            <a:lvl1pPr>
              <a:buClrTx/>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p:cNvSpPr>
            <a:spLocks noGrp="1"/>
          </p:cNvSpPr>
          <p:nvPr>
            <p:ph sz="quarter" idx="14" hasCustomPrompt="1"/>
          </p:nvPr>
        </p:nvSpPr>
        <p:spPr>
          <a:xfrm>
            <a:off x="9144000" y="0"/>
            <a:ext cx="4572000" cy="10296000"/>
          </a:xfrm>
          <a:solidFill>
            <a:srgbClr val="A4A4A4"/>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4"/>
          <p:cNvSpPr>
            <a:spLocks noGrp="1"/>
          </p:cNvSpPr>
          <p:nvPr>
            <p:ph sz="quarter" idx="15" hasCustomPrompt="1"/>
          </p:nvPr>
        </p:nvSpPr>
        <p:spPr>
          <a:xfrm>
            <a:off x="13716000" y="0"/>
            <a:ext cx="4572000" cy="10296000"/>
          </a:xfrm>
          <a:solidFill>
            <a:srgbClr val="DCDCDC"/>
          </a:solidFill>
        </p:spPr>
        <p:txBody>
          <a:bodyPr lIns="457200" tIns="457200" rIns="457200" bIns="457200"/>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8642608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6"/>
            <a:ext cx="3657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574926"/>
            <a:ext cx="12801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36059133"/>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p:cNvSpPr>
            <a:spLocks noGrp="1"/>
          </p:cNvSpPr>
          <p:nvPr>
            <p:ph type="body" sz="quarter" idx="12"/>
          </p:nvPr>
        </p:nvSpPr>
        <p:spPr>
          <a:xfrm>
            <a:off x="457200" y="2574926"/>
            <a:ext cx="3657600" cy="64357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988199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ases 1">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CCBE138C-08F9-144A-9B33-CF1C0AA30E1F}"/>
              </a:ext>
            </a:extLst>
          </p:cNvPr>
          <p:cNvSpPr/>
          <p:nvPr userDrawn="1"/>
        </p:nvSpPr>
        <p:spPr bwMode="auto">
          <a:xfrm>
            <a:off x="4572000" y="0"/>
            <a:ext cx="13716000" cy="10296525"/>
          </a:xfrm>
          <a:prstGeom prst="rect">
            <a:avLst/>
          </a:prstGeom>
          <a:solidFill>
            <a:srgbClr val="3D3D3D"/>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de-DE"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hasCustomPrompt="1"/>
          </p:nvPr>
        </p:nvSpPr>
        <p:spPr>
          <a:xfrm>
            <a:off x="457200" y="2574000"/>
            <a:ext cx="3657600" cy="1283625"/>
          </a:xfrm>
        </p:spPr>
        <p:txBody>
          <a:bodyPr>
            <a:normAutofit/>
          </a:bodyPr>
          <a:lstStyle>
            <a:lvl1pPr>
              <a:defRPr sz="3000"/>
            </a:lvl1pPr>
          </a:lstStyle>
          <a:p>
            <a:r>
              <a:rPr lang="en-US" dirty="0"/>
              <a:t>Click to edit Master title style</a:t>
            </a:r>
          </a:p>
        </p:txBody>
      </p:sp>
      <p:sp>
        <p:nvSpPr>
          <p:cNvPr id="6" name="Text Placeholder"/>
          <p:cNvSpPr>
            <a:spLocks noGrp="1"/>
          </p:cNvSpPr>
          <p:nvPr>
            <p:ph type="body" sz="quarter" idx="12"/>
          </p:nvPr>
        </p:nvSpPr>
        <p:spPr>
          <a:xfrm>
            <a:off x="457200" y="3857625"/>
            <a:ext cx="3657600" cy="5153025"/>
          </a:xfr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7794579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8" name="Text Placeholder 1"/>
          <p:cNvSpPr>
            <a:spLocks noGrp="1"/>
          </p:cNvSpPr>
          <p:nvPr>
            <p:ph type="body" sz="quarter" idx="13"/>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29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645278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57200" y="457200"/>
            <a:ext cx="8229600" cy="1659600"/>
          </a:xfrm>
        </p:spPr>
        <p:txBody>
          <a:bodyPr/>
          <a:lstStyle/>
          <a:p>
            <a:r>
              <a:rPr lang="en-US" dirty="0"/>
              <a:t>Click to edit Master title style</a:t>
            </a:r>
          </a:p>
        </p:txBody>
      </p:sp>
      <p:sp>
        <p:nvSpPr>
          <p:cNvPr id="6" name="Text Placeholder 1"/>
          <p:cNvSpPr>
            <a:spLocks noGrp="1"/>
          </p:cNvSpPr>
          <p:nvPr>
            <p:ph type="body" sz="quarter" idx="12"/>
          </p:nvPr>
        </p:nvSpPr>
        <p:spPr>
          <a:xfrm>
            <a:off x="457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29200" y="2574925"/>
            <a:ext cx="3657600" cy="64357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601200" y="2574925"/>
            <a:ext cx="8229600" cy="6435725"/>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0946756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57200" y="457200"/>
            <a:ext cx="3675888" cy="8553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29200" y="457200"/>
            <a:ext cx="12801466" cy="8553600"/>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10720891"/>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83690248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79177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34" Type="http://schemas.openxmlformats.org/officeDocument/2006/relationships/theme" Target="../theme/theme2.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29" Type="http://schemas.openxmlformats.org/officeDocument/2006/relationships/slideLayout" Target="../slideLayouts/slideLayout63.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8"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 Type="http://schemas.openxmlformats.org/officeDocument/2006/relationships/slideLayout" Target="../slideLayouts/slideLayout70.xml"/><Relationship Id="rId21" Type="http://schemas.openxmlformats.org/officeDocument/2006/relationships/slideLayout" Target="../slideLayouts/slideLayout88.xml"/><Relationship Id="rId34" Type="http://schemas.openxmlformats.org/officeDocument/2006/relationships/slideLayout" Target="../slideLayouts/slideLayout101.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33" Type="http://schemas.openxmlformats.org/officeDocument/2006/relationships/slideLayout" Target="../slideLayouts/slideLayout100.xml"/><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slideLayout" Target="../slideLayouts/slideLayout87.xml"/><Relationship Id="rId29" Type="http://schemas.openxmlformats.org/officeDocument/2006/relationships/slideLayout" Target="../slideLayouts/slideLayout96.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32" Type="http://schemas.openxmlformats.org/officeDocument/2006/relationships/slideLayout" Target="../slideLayouts/slideLayout99.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slideLayout" Target="../slideLayouts/slideLayout95.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31" Type="http://schemas.openxmlformats.org/officeDocument/2006/relationships/slideLayout" Target="../slideLayouts/slideLayout98.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 Id="rId30" Type="http://schemas.openxmlformats.org/officeDocument/2006/relationships/slideLayout" Target="../slideLayouts/slideLayout97.xml"/><Relationship Id="rId35" Type="http://schemas.openxmlformats.org/officeDocument/2006/relationships/theme" Target="../theme/theme3.xml"/><Relationship Id="rId8"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199" y="457200"/>
            <a:ext cx="8229600" cy="8553600"/>
          </a:xfrm>
          <a:prstGeom prst="rect">
            <a:avLst/>
          </a:prstGeom>
        </p:spPr>
        <p:txBody>
          <a:bodyPr vert="horz" lIns="0" tIns="0" rIns="0" bIns="0" rtlCol="0" anchor="t">
            <a:noAutofit/>
          </a:bodyPr>
          <a:lstStyle/>
          <a:p>
            <a:r>
              <a:rPr lang="de-DE"/>
              <a:t>Mastertitelformat bearbeiten</a:t>
            </a:r>
            <a:endParaRPr lang="en-US" dirty="0"/>
          </a:p>
        </p:txBody>
      </p:sp>
      <p:sp>
        <p:nvSpPr>
          <p:cNvPr id="5" name="Text Placeholder"/>
          <p:cNvSpPr>
            <a:spLocks noGrp="1"/>
          </p:cNvSpPr>
          <p:nvPr>
            <p:ph type="body" idx="1"/>
          </p:nvPr>
        </p:nvSpPr>
        <p:spPr>
          <a:xfrm>
            <a:off x="9601200" y="457200"/>
            <a:ext cx="8229600" cy="8553600"/>
          </a:xfrm>
          <a:prstGeom prst="rect">
            <a:avLst/>
          </a:prstGeom>
        </p:spPr>
        <p:txBody>
          <a:bodyPr vert="horz" lIns="0" tIns="0" rIns="0" bIns="0" rtlCol="0">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a:t>IBM iX / ©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161" name="Gruppieren 160">
            <a:extLst>
              <a:ext uri="{FF2B5EF4-FFF2-40B4-BE49-F238E27FC236}">
                <a16:creationId xmlns:a16="http://schemas.microsoft.com/office/drawing/2014/main" id="{E69C9B1D-3049-EE49-89DA-B31BF6156AB9}"/>
              </a:ext>
            </a:extLst>
          </p:cNvPr>
          <p:cNvGrpSpPr/>
          <p:nvPr userDrawn="1"/>
        </p:nvGrpSpPr>
        <p:grpSpPr>
          <a:xfrm>
            <a:off x="-216000" y="-216000"/>
            <a:ext cx="18720000" cy="10728000"/>
            <a:chOff x="-216000" y="-216000"/>
            <a:chExt cx="18720000" cy="10728000"/>
          </a:xfrm>
        </p:grpSpPr>
        <p:grpSp>
          <p:nvGrpSpPr>
            <p:cNvPr id="162" name="Gruppieren 161">
              <a:extLst>
                <a:ext uri="{FF2B5EF4-FFF2-40B4-BE49-F238E27FC236}">
                  <a16:creationId xmlns:a16="http://schemas.microsoft.com/office/drawing/2014/main" id="{F7FF7192-DFE1-2042-BEFD-5B520E87BC62}"/>
                </a:ext>
              </a:extLst>
            </p:cNvPr>
            <p:cNvGrpSpPr/>
            <p:nvPr/>
          </p:nvGrpSpPr>
          <p:grpSpPr>
            <a:xfrm>
              <a:off x="457200" y="-216000"/>
              <a:ext cx="17373600" cy="180000"/>
              <a:chOff x="457200" y="-216000"/>
              <a:chExt cx="17373600" cy="180000"/>
            </a:xfrm>
          </p:grpSpPr>
          <p:cxnSp>
            <p:nvCxnSpPr>
              <p:cNvPr id="197" name="Gerade Verbindung 196">
                <a:extLst>
                  <a:ext uri="{FF2B5EF4-FFF2-40B4-BE49-F238E27FC236}">
                    <a16:creationId xmlns:a16="http://schemas.microsoft.com/office/drawing/2014/main" id="{56C9C363-D1C1-964D-B02C-65536666F5C7}"/>
                  </a:ext>
                </a:extLst>
              </p:cNvPr>
              <p:cNvCxnSpPr/>
              <p:nvPr/>
            </p:nvCxnSpPr>
            <p:spPr bwMode="auto">
              <a:xfrm>
                <a:off x="45722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8" name="Gerade Verbindung 197">
                <a:extLst>
                  <a:ext uri="{FF2B5EF4-FFF2-40B4-BE49-F238E27FC236}">
                    <a16:creationId xmlns:a16="http://schemas.microsoft.com/office/drawing/2014/main" id="{2835C266-3324-8F4D-BD9D-D39297A149FF}"/>
                  </a:ext>
                </a:extLst>
              </p:cNvPr>
              <p:cNvCxnSpPr/>
              <p:nvPr/>
            </p:nvCxnSpPr>
            <p:spPr bwMode="auto">
              <a:xfrm>
                <a:off x="91438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9" name="Gerade Verbindung 198">
                <a:extLst>
                  <a:ext uri="{FF2B5EF4-FFF2-40B4-BE49-F238E27FC236}">
                    <a16:creationId xmlns:a16="http://schemas.microsoft.com/office/drawing/2014/main" id="{70BA5C77-4C4A-9447-920E-6B7EBB90FBCC}"/>
                  </a:ext>
                </a:extLst>
              </p:cNvPr>
              <p:cNvCxnSpPr/>
              <p:nvPr/>
            </p:nvCxnSpPr>
            <p:spPr bwMode="auto">
              <a:xfrm>
                <a:off x="1371623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0" name="Gerade Verbindung 199">
                <a:extLst>
                  <a:ext uri="{FF2B5EF4-FFF2-40B4-BE49-F238E27FC236}">
                    <a16:creationId xmlns:a16="http://schemas.microsoft.com/office/drawing/2014/main" id="{6AF84F52-BE9F-6C40-B8D4-83A8DA17017F}"/>
                  </a:ext>
                </a:extLst>
              </p:cNvPr>
              <p:cNvCxnSpPr/>
              <p:nvPr/>
            </p:nvCxnSpPr>
            <p:spPr bwMode="auto">
              <a:xfrm>
                <a:off x="13258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1" name="Gerade Verbindung 200">
                <a:extLst>
                  <a:ext uri="{FF2B5EF4-FFF2-40B4-BE49-F238E27FC236}">
                    <a16:creationId xmlns:a16="http://schemas.microsoft.com/office/drawing/2014/main" id="{35544ABB-63F9-7C48-9038-A58F590CD608}"/>
                  </a:ext>
                </a:extLst>
              </p:cNvPr>
              <p:cNvCxnSpPr/>
              <p:nvPr/>
            </p:nvCxnSpPr>
            <p:spPr bwMode="auto">
              <a:xfrm>
                <a:off x="14173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2" name="Gerade Verbindung 201">
                <a:extLst>
                  <a:ext uri="{FF2B5EF4-FFF2-40B4-BE49-F238E27FC236}">
                    <a16:creationId xmlns:a16="http://schemas.microsoft.com/office/drawing/2014/main" id="{C086FA41-8A2B-7D4A-8EF6-1D109B2D286A}"/>
                  </a:ext>
                </a:extLst>
              </p:cNvPr>
              <p:cNvCxnSpPr/>
              <p:nvPr/>
            </p:nvCxnSpPr>
            <p:spPr bwMode="auto">
              <a:xfrm>
                <a:off x="86866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3" name="Gerade Verbindung 202">
                <a:extLst>
                  <a:ext uri="{FF2B5EF4-FFF2-40B4-BE49-F238E27FC236}">
                    <a16:creationId xmlns:a16="http://schemas.microsoft.com/office/drawing/2014/main" id="{97DF1FCB-5768-FC47-A629-821ABDD59F6D}"/>
                  </a:ext>
                </a:extLst>
              </p:cNvPr>
              <p:cNvCxnSpPr/>
              <p:nvPr/>
            </p:nvCxnSpPr>
            <p:spPr bwMode="auto">
              <a:xfrm>
                <a:off x="9601928"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4" name="Gerade Verbindung 203">
                <a:extLst>
                  <a:ext uri="{FF2B5EF4-FFF2-40B4-BE49-F238E27FC236}">
                    <a16:creationId xmlns:a16="http://schemas.microsoft.com/office/drawing/2014/main" id="{0A94AF60-2AA3-2940-914F-18D8742D9BCC}"/>
                  </a:ext>
                </a:extLst>
              </p:cNvPr>
              <p:cNvCxnSpPr/>
              <p:nvPr/>
            </p:nvCxnSpPr>
            <p:spPr bwMode="auto">
              <a:xfrm>
                <a:off x="4114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5" name="Gerade Verbindung 204">
                <a:extLst>
                  <a:ext uri="{FF2B5EF4-FFF2-40B4-BE49-F238E27FC236}">
                    <a16:creationId xmlns:a16="http://schemas.microsoft.com/office/drawing/2014/main" id="{298903D4-EA99-714D-99DA-D6E1DB78950A}"/>
                  </a:ext>
                </a:extLst>
              </p:cNvPr>
              <p:cNvCxnSpPr/>
              <p:nvPr/>
            </p:nvCxnSpPr>
            <p:spPr bwMode="auto">
              <a:xfrm>
                <a:off x="5029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6" name="Gerade Verbindung 205">
                <a:extLst>
                  <a:ext uri="{FF2B5EF4-FFF2-40B4-BE49-F238E27FC236}">
                    <a16:creationId xmlns:a16="http://schemas.microsoft.com/office/drawing/2014/main" id="{2E55EB3F-9E08-C249-96A5-E7FB121FB5FD}"/>
                  </a:ext>
                </a:extLst>
              </p:cNvPr>
              <p:cNvCxnSpPr/>
              <p:nvPr/>
            </p:nvCxnSpPr>
            <p:spPr bwMode="auto">
              <a:xfrm>
                <a:off x="178308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7" name="Gerade Verbindung 206">
                <a:extLst>
                  <a:ext uri="{FF2B5EF4-FFF2-40B4-BE49-F238E27FC236}">
                    <a16:creationId xmlns:a16="http://schemas.microsoft.com/office/drawing/2014/main" id="{21EBF728-28BD-F64B-BCE3-A37C34AFF9DA}"/>
                  </a:ext>
                </a:extLst>
              </p:cNvPr>
              <p:cNvCxnSpPr/>
              <p:nvPr/>
            </p:nvCxnSpPr>
            <p:spPr bwMode="auto">
              <a:xfrm>
                <a:off x="4572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63" name="Gruppieren 162">
              <a:extLst>
                <a:ext uri="{FF2B5EF4-FFF2-40B4-BE49-F238E27FC236}">
                  <a16:creationId xmlns:a16="http://schemas.microsoft.com/office/drawing/2014/main" id="{D48FA44F-26EE-AF4E-B0B7-A8994D562634}"/>
                </a:ext>
              </a:extLst>
            </p:cNvPr>
            <p:cNvGrpSpPr/>
            <p:nvPr/>
          </p:nvGrpSpPr>
          <p:grpSpPr>
            <a:xfrm>
              <a:off x="457200" y="10332000"/>
              <a:ext cx="17373600" cy="180000"/>
              <a:chOff x="457200" y="10332000"/>
              <a:chExt cx="17373600" cy="180000"/>
            </a:xfrm>
          </p:grpSpPr>
          <p:cxnSp>
            <p:nvCxnSpPr>
              <p:cNvPr id="186" name="Gerade Verbindung 185">
                <a:extLst>
                  <a:ext uri="{FF2B5EF4-FFF2-40B4-BE49-F238E27FC236}">
                    <a16:creationId xmlns:a16="http://schemas.microsoft.com/office/drawing/2014/main" id="{CF20FC1D-F075-DD45-81EA-CBA5AF4FD801}"/>
                  </a:ext>
                </a:extLst>
              </p:cNvPr>
              <p:cNvCxnSpPr/>
              <p:nvPr/>
            </p:nvCxnSpPr>
            <p:spPr bwMode="auto">
              <a:xfrm>
                <a:off x="4114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Gerade Verbindung 186">
                <a:extLst>
                  <a:ext uri="{FF2B5EF4-FFF2-40B4-BE49-F238E27FC236}">
                    <a16:creationId xmlns:a16="http://schemas.microsoft.com/office/drawing/2014/main" id="{350A805C-EEB6-4B42-9F5B-9564BEF2211B}"/>
                  </a:ext>
                </a:extLst>
              </p:cNvPr>
              <p:cNvCxnSpPr/>
              <p:nvPr/>
            </p:nvCxnSpPr>
            <p:spPr bwMode="auto">
              <a:xfrm>
                <a:off x="45722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Gerade Verbindung 187">
                <a:extLst>
                  <a:ext uri="{FF2B5EF4-FFF2-40B4-BE49-F238E27FC236}">
                    <a16:creationId xmlns:a16="http://schemas.microsoft.com/office/drawing/2014/main" id="{403B7574-A8E1-AD41-B2AE-682BEFD1C7EA}"/>
                  </a:ext>
                </a:extLst>
              </p:cNvPr>
              <p:cNvCxnSpPr/>
              <p:nvPr/>
            </p:nvCxnSpPr>
            <p:spPr bwMode="auto">
              <a:xfrm>
                <a:off x="178308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Gerade Verbindung 188">
                <a:extLst>
                  <a:ext uri="{FF2B5EF4-FFF2-40B4-BE49-F238E27FC236}">
                    <a16:creationId xmlns:a16="http://schemas.microsoft.com/office/drawing/2014/main" id="{32912078-E3FD-2641-AE48-B34F72AEE843}"/>
                  </a:ext>
                </a:extLst>
              </p:cNvPr>
              <p:cNvCxnSpPr/>
              <p:nvPr/>
            </p:nvCxnSpPr>
            <p:spPr bwMode="auto">
              <a:xfrm>
                <a:off x="14173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0" name="Gerade Verbindung 189">
                <a:extLst>
                  <a:ext uri="{FF2B5EF4-FFF2-40B4-BE49-F238E27FC236}">
                    <a16:creationId xmlns:a16="http://schemas.microsoft.com/office/drawing/2014/main" id="{61F1C3DC-E316-4242-B0A5-008EC30FA814}"/>
                  </a:ext>
                </a:extLst>
              </p:cNvPr>
              <p:cNvCxnSpPr/>
              <p:nvPr/>
            </p:nvCxnSpPr>
            <p:spPr bwMode="auto">
              <a:xfrm>
                <a:off x="1371623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1" name="Gerade Verbindung 190">
                <a:extLst>
                  <a:ext uri="{FF2B5EF4-FFF2-40B4-BE49-F238E27FC236}">
                    <a16:creationId xmlns:a16="http://schemas.microsoft.com/office/drawing/2014/main" id="{D77AADB2-5DBF-8D40-B2E4-64EB70B71F3D}"/>
                  </a:ext>
                </a:extLst>
              </p:cNvPr>
              <p:cNvCxnSpPr/>
              <p:nvPr/>
            </p:nvCxnSpPr>
            <p:spPr bwMode="auto">
              <a:xfrm>
                <a:off x="13258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2" name="Gerade Verbindung 191">
                <a:extLst>
                  <a:ext uri="{FF2B5EF4-FFF2-40B4-BE49-F238E27FC236}">
                    <a16:creationId xmlns:a16="http://schemas.microsoft.com/office/drawing/2014/main" id="{10845032-38A7-7442-AE98-832C9BC26DE5}"/>
                  </a:ext>
                </a:extLst>
              </p:cNvPr>
              <p:cNvCxnSpPr/>
              <p:nvPr/>
            </p:nvCxnSpPr>
            <p:spPr bwMode="auto">
              <a:xfrm>
                <a:off x="9601928"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3" name="Gerade Verbindung 192">
                <a:extLst>
                  <a:ext uri="{FF2B5EF4-FFF2-40B4-BE49-F238E27FC236}">
                    <a16:creationId xmlns:a16="http://schemas.microsoft.com/office/drawing/2014/main" id="{2A48D775-F641-E549-A2E3-C1D701A43E51}"/>
                  </a:ext>
                </a:extLst>
              </p:cNvPr>
              <p:cNvCxnSpPr/>
              <p:nvPr/>
            </p:nvCxnSpPr>
            <p:spPr bwMode="auto">
              <a:xfrm>
                <a:off x="91438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4" name="Gerade Verbindung 193">
                <a:extLst>
                  <a:ext uri="{FF2B5EF4-FFF2-40B4-BE49-F238E27FC236}">
                    <a16:creationId xmlns:a16="http://schemas.microsoft.com/office/drawing/2014/main" id="{6816C353-3220-2E4D-8BA4-2419C0CAD0B5}"/>
                  </a:ext>
                </a:extLst>
              </p:cNvPr>
              <p:cNvCxnSpPr/>
              <p:nvPr/>
            </p:nvCxnSpPr>
            <p:spPr bwMode="auto">
              <a:xfrm>
                <a:off x="86866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5" name="Gerade Verbindung 194">
                <a:extLst>
                  <a:ext uri="{FF2B5EF4-FFF2-40B4-BE49-F238E27FC236}">
                    <a16:creationId xmlns:a16="http://schemas.microsoft.com/office/drawing/2014/main" id="{BAE581DA-1441-1241-ACC1-46FB7AE21897}"/>
                  </a:ext>
                </a:extLst>
              </p:cNvPr>
              <p:cNvCxnSpPr/>
              <p:nvPr/>
            </p:nvCxnSpPr>
            <p:spPr bwMode="auto">
              <a:xfrm>
                <a:off x="5029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6" name="Gerade Verbindung 195">
                <a:extLst>
                  <a:ext uri="{FF2B5EF4-FFF2-40B4-BE49-F238E27FC236}">
                    <a16:creationId xmlns:a16="http://schemas.microsoft.com/office/drawing/2014/main" id="{04E4DA1C-E23B-4E4B-8E1C-D4E2956A066E}"/>
                  </a:ext>
                </a:extLst>
              </p:cNvPr>
              <p:cNvCxnSpPr/>
              <p:nvPr/>
            </p:nvCxnSpPr>
            <p:spPr bwMode="auto">
              <a:xfrm>
                <a:off x="4572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64" name="Gruppieren 163">
              <a:extLst>
                <a:ext uri="{FF2B5EF4-FFF2-40B4-BE49-F238E27FC236}">
                  <a16:creationId xmlns:a16="http://schemas.microsoft.com/office/drawing/2014/main" id="{41E4FB51-7F9A-9144-ABB6-607A45B54710}"/>
                </a:ext>
              </a:extLst>
            </p:cNvPr>
            <p:cNvGrpSpPr/>
            <p:nvPr/>
          </p:nvGrpSpPr>
          <p:grpSpPr>
            <a:xfrm>
              <a:off x="-216000" y="457200"/>
              <a:ext cx="180000" cy="9381600"/>
              <a:chOff x="-216000" y="457200"/>
              <a:chExt cx="180000" cy="9381600"/>
            </a:xfrm>
          </p:grpSpPr>
          <p:cxnSp>
            <p:nvCxnSpPr>
              <p:cNvPr id="176" name="Horizontal Straight Connector 16">
                <a:extLst>
                  <a:ext uri="{FF2B5EF4-FFF2-40B4-BE49-F238E27FC236}">
                    <a16:creationId xmlns:a16="http://schemas.microsoft.com/office/drawing/2014/main" id="{82D30B17-B4C0-4A43-AC02-F6CDABFE4C28}"/>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7" name="Horizontal Straight Connector 10">
                <a:extLst>
                  <a:ext uri="{FF2B5EF4-FFF2-40B4-BE49-F238E27FC236}">
                    <a16:creationId xmlns:a16="http://schemas.microsoft.com/office/drawing/2014/main" id="{D8987D8A-81B7-D043-BA90-E29C185B6E7A}"/>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8" name="Horizontal Straight Connector 10">
                <a:extLst>
                  <a:ext uri="{FF2B5EF4-FFF2-40B4-BE49-F238E27FC236}">
                    <a16:creationId xmlns:a16="http://schemas.microsoft.com/office/drawing/2014/main" id="{A3635EFE-A9D7-6947-A267-86A0F0C8F225}"/>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9" name="Horizontal Straight Connector 11">
                <a:extLst>
                  <a:ext uri="{FF2B5EF4-FFF2-40B4-BE49-F238E27FC236}">
                    <a16:creationId xmlns:a16="http://schemas.microsoft.com/office/drawing/2014/main" id="{DD175976-A17E-F44F-B22F-569C734129D7}"/>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0" name="Horizontal Straight Connector 12">
                <a:extLst>
                  <a:ext uri="{FF2B5EF4-FFF2-40B4-BE49-F238E27FC236}">
                    <a16:creationId xmlns:a16="http://schemas.microsoft.com/office/drawing/2014/main" id="{896BC000-AA99-014F-8EDF-29AFB3D4ECB1}"/>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1" name="Horizontal Straight Connector 16">
                <a:extLst>
                  <a:ext uri="{FF2B5EF4-FFF2-40B4-BE49-F238E27FC236}">
                    <a16:creationId xmlns:a16="http://schemas.microsoft.com/office/drawing/2014/main" id="{65CEE3DE-6C25-554F-8F68-D3C96FF87A6D}"/>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2" name="Horizontal Straight Connector 16">
                <a:extLst>
                  <a:ext uri="{FF2B5EF4-FFF2-40B4-BE49-F238E27FC236}">
                    <a16:creationId xmlns:a16="http://schemas.microsoft.com/office/drawing/2014/main" id="{B6251BD3-7C76-6B4F-8005-6834423E3467}"/>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3" name="Horizontal Straight Connector 15">
                <a:extLst>
                  <a:ext uri="{FF2B5EF4-FFF2-40B4-BE49-F238E27FC236}">
                    <a16:creationId xmlns:a16="http://schemas.microsoft.com/office/drawing/2014/main" id="{BEE2325B-AB22-D54B-B25B-B16620C4C740}"/>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4" name="Horizontal Straight Connector 14">
                <a:extLst>
                  <a:ext uri="{FF2B5EF4-FFF2-40B4-BE49-F238E27FC236}">
                    <a16:creationId xmlns:a16="http://schemas.microsoft.com/office/drawing/2014/main" id="{28B7F9A1-A7BA-D44B-9941-62D1DDA549FA}"/>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85" name="Horizontal Straight Connector 13">
                <a:extLst>
                  <a:ext uri="{FF2B5EF4-FFF2-40B4-BE49-F238E27FC236}">
                    <a16:creationId xmlns:a16="http://schemas.microsoft.com/office/drawing/2014/main" id="{BE9DFF17-D3BF-614E-956C-9FB012D79D6E}"/>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65" name="Gruppieren 164">
              <a:extLst>
                <a:ext uri="{FF2B5EF4-FFF2-40B4-BE49-F238E27FC236}">
                  <a16:creationId xmlns:a16="http://schemas.microsoft.com/office/drawing/2014/main" id="{7D1ABDC6-9E04-6544-AC18-093AF4617A00}"/>
                </a:ext>
              </a:extLst>
            </p:cNvPr>
            <p:cNvGrpSpPr/>
            <p:nvPr/>
          </p:nvGrpSpPr>
          <p:grpSpPr>
            <a:xfrm>
              <a:off x="18324000" y="457200"/>
              <a:ext cx="180000" cy="9381600"/>
              <a:chOff x="-216000" y="457200"/>
              <a:chExt cx="180000" cy="9381600"/>
            </a:xfrm>
          </p:grpSpPr>
          <p:cxnSp>
            <p:nvCxnSpPr>
              <p:cNvPr id="166" name="Horizontal Straight Connector 16">
                <a:extLst>
                  <a:ext uri="{FF2B5EF4-FFF2-40B4-BE49-F238E27FC236}">
                    <a16:creationId xmlns:a16="http://schemas.microsoft.com/office/drawing/2014/main" id="{3C047F08-356F-FA47-B543-4159582CE1F1}"/>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7" name="Horizontal Straight Connector 10">
                <a:extLst>
                  <a:ext uri="{FF2B5EF4-FFF2-40B4-BE49-F238E27FC236}">
                    <a16:creationId xmlns:a16="http://schemas.microsoft.com/office/drawing/2014/main" id="{A33A519B-AA1E-D546-8212-2BD2D928770A}"/>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8" name="Horizontal Straight Connector 10">
                <a:extLst>
                  <a:ext uri="{FF2B5EF4-FFF2-40B4-BE49-F238E27FC236}">
                    <a16:creationId xmlns:a16="http://schemas.microsoft.com/office/drawing/2014/main" id="{B685B623-828F-554F-A9B4-E6619B5ECCEE}"/>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9" name="Horizontal Straight Connector 11">
                <a:extLst>
                  <a:ext uri="{FF2B5EF4-FFF2-40B4-BE49-F238E27FC236}">
                    <a16:creationId xmlns:a16="http://schemas.microsoft.com/office/drawing/2014/main" id="{AC99F952-FEE2-4C48-A476-2957C18483A3}"/>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0" name="Horizontal Straight Connector 12">
                <a:extLst>
                  <a:ext uri="{FF2B5EF4-FFF2-40B4-BE49-F238E27FC236}">
                    <a16:creationId xmlns:a16="http://schemas.microsoft.com/office/drawing/2014/main" id="{54A91BCD-A98C-BF40-B72F-7B609797B565}"/>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1" name="Horizontal Straight Connector 16">
                <a:extLst>
                  <a:ext uri="{FF2B5EF4-FFF2-40B4-BE49-F238E27FC236}">
                    <a16:creationId xmlns:a16="http://schemas.microsoft.com/office/drawing/2014/main" id="{62F8AC7E-E894-0C41-9CC8-3A23D2003504}"/>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2" name="Horizontal Straight Connector 16">
                <a:extLst>
                  <a:ext uri="{FF2B5EF4-FFF2-40B4-BE49-F238E27FC236}">
                    <a16:creationId xmlns:a16="http://schemas.microsoft.com/office/drawing/2014/main" id="{8AAA49D7-897D-2140-BF37-E9BEC90C7819}"/>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3" name="Horizontal Straight Connector 15">
                <a:extLst>
                  <a:ext uri="{FF2B5EF4-FFF2-40B4-BE49-F238E27FC236}">
                    <a16:creationId xmlns:a16="http://schemas.microsoft.com/office/drawing/2014/main" id="{25ECE4B6-E66E-AE47-83E7-3B7D0CEBF758}"/>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4" name="Horizontal Straight Connector 14">
                <a:extLst>
                  <a:ext uri="{FF2B5EF4-FFF2-40B4-BE49-F238E27FC236}">
                    <a16:creationId xmlns:a16="http://schemas.microsoft.com/office/drawing/2014/main" id="{76792988-1B8B-774A-A4E9-19F3D945F632}"/>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75" name="Horizontal Straight Connector 13">
                <a:extLst>
                  <a:ext uri="{FF2B5EF4-FFF2-40B4-BE49-F238E27FC236}">
                    <a16:creationId xmlns:a16="http://schemas.microsoft.com/office/drawing/2014/main" id="{066DA73D-254B-884E-96A9-97A20D78AFCB}"/>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927666890"/>
      </p:ext>
    </p:extLst>
  </p:cSld>
  <p:clrMap bg1="dk1" tx1="lt1" bg2="dk2" tx2="lt2" accent1="accent1" accent2="accent2" accent3="accent3" accent4="accent4" accent5="accent5" accent6="accent6" hlink="hlink" folHlink="folHlink"/>
  <p:sldLayoutIdLst>
    <p:sldLayoutId id="2147483825" r:id="rId1"/>
    <p:sldLayoutId id="2147483965" r:id="rId2"/>
    <p:sldLayoutId id="2147483826" r:id="rId3"/>
    <p:sldLayoutId id="2147483827" r:id="rId4"/>
    <p:sldLayoutId id="2147483828" r:id="rId5"/>
    <p:sldLayoutId id="2147483829" r:id="rId6"/>
    <p:sldLayoutId id="2147483830" r:id="rId7"/>
    <p:sldLayoutId id="2147483831" r:id="rId8"/>
    <p:sldLayoutId id="2147483832" r:id="rId9"/>
    <p:sldLayoutId id="2147483833" r:id="rId10"/>
    <p:sldLayoutId id="2147483834" r:id="rId11"/>
    <p:sldLayoutId id="2147483835" r:id="rId12"/>
    <p:sldLayoutId id="2147483836" r:id="rId13"/>
    <p:sldLayoutId id="2147483838" r:id="rId14"/>
    <p:sldLayoutId id="2147483839" r:id="rId15"/>
    <p:sldLayoutId id="2147483840" r:id="rId16"/>
    <p:sldLayoutId id="2147483841" r:id="rId17"/>
    <p:sldLayoutId id="2147483842" r:id="rId18"/>
    <p:sldLayoutId id="2147483843" r:id="rId19"/>
    <p:sldLayoutId id="2147483959" r:id="rId20"/>
    <p:sldLayoutId id="2147483845" r:id="rId21"/>
    <p:sldLayoutId id="2147483846" r:id="rId22"/>
    <p:sldLayoutId id="2147483847" r:id="rId23"/>
    <p:sldLayoutId id="2147483848" r:id="rId24"/>
    <p:sldLayoutId id="2147483849" r:id="rId25"/>
    <p:sldLayoutId id="2147483850" r:id="rId26"/>
    <p:sldLayoutId id="2147483851" r:id="rId27"/>
    <p:sldLayoutId id="2147483852" r:id="rId28"/>
    <p:sldLayoutId id="2147483853" r:id="rId29"/>
    <p:sldLayoutId id="2147483854" r:id="rId30"/>
    <p:sldLayoutId id="2147483855" r:id="rId31"/>
    <p:sldLayoutId id="2147483856" r:id="rId32"/>
    <p:sldLayoutId id="2147483857" r:id="rId33"/>
    <p:sldLayoutId id="2147483963" r:id="rId34"/>
  </p:sldLayoutIdLst>
  <p:hf hdr="0" dt="0"/>
  <p:txStyles>
    <p:title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bg1"/>
        </a:buClr>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11232" userDrawn="1">
          <p15:clr>
            <a:srgbClr val="F26B43"/>
          </p15:clr>
        </p15:guide>
        <p15:guide id="4" orient="horz" pos="5676" userDrawn="1">
          <p15:clr>
            <a:srgbClr val="F26B43"/>
          </p15:clr>
        </p15:guide>
        <p15:guide id="5" orient="horz" pos="6198"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0" userDrawn="1">
          <p15:clr>
            <a:srgbClr val="F26B43"/>
          </p15:clr>
        </p15:guide>
        <p15:guide id="17" orient="horz" pos="1622" userDrawn="1">
          <p15:clr>
            <a:srgbClr val="F26B43"/>
          </p15:clr>
        </p15:guide>
        <p15:guide id="18" orient="horz" pos="3242" userDrawn="1">
          <p15:clr>
            <a:srgbClr val="F26B43"/>
          </p15:clr>
        </p15:guide>
        <p15:guide id="19" orient="horz" pos="2430" userDrawn="1">
          <p15:clr>
            <a:srgbClr val="F26B43"/>
          </p15:clr>
        </p15:guide>
        <p15:guide id="20" orient="horz" pos="4054" userDrawn="1">
          <p15:clr>
            <a:srgbClr val="F26B43"/>
          </p15:clr>
        </p15:guide>
        <p15:guide id="21" orient="horz" pos="48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8229600" cy="85536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601200" y="457200"/>
            <a:ext cx="8229600" cy="855360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dirty="0"/>
              <a:t>IBM </a:t>
            </a:r>
            <a:r>
              <a:rPr lang="en-US" dirty="0" err="1"/>
              <a:t>iX</a:t>
            </a:r>
            <a:r>
              <a:rPr lang="en-US" dirty="0"/>
              <a:t> / © IBM Corporation</a:t>
            </a:r>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143" name="Gruppieren 142">
            <a:extLst>
              <a:ext uri="{FF2B5EF4-FFF2-40B4-BE49-F238E27FC236}">
                <a16:creationId xmlns:a16="http://schemas.microsoft.com/office/drawing/2014/main" id="{C8B8049A-E608-E94B-93AC-AB1D220ABF6E}"/>
              </a:ext>
            </a:extLst>
          </p:cNvPr>
          <p:cNvGrpSpPr/>
          <p:nvPr userDrawn="1"/>
        </p:nvGrpSpPr>
        <p:grpSpPr>
          <a:xfrm>
            <a:off x="-216000" y="-216000"/>
            <a:ext cx="18720000" cy="10728000"/>
            <a:chOff x="-216000" y="-216000"/>
            <a:chExt cx="18720000" cy="10728000"/>
          </a:xfrm>
        </p:grpSpPr>
        <p:grpSp>
          <p:nvGrpSpPr>
            <p:cNvPr id="144" name="Gruppieren 143">
              <a:extLst>
                <a:ext uri="{FF2B5EF4-FFF2-40B4-BE49-F238E27FC236}">
                  <a16:creationId xmlns:a16="http://schemas.microsoft.com/office/drawing/2014/main" id="{3C6CF6D5-2143-6447-9054-421CEA612AE4}"/>
                </a:ext>
              </a:extLst>
            </p:cNvPr>
            <p:cNvGrpSpPr/>
            <p:nvPr/>
          </p:nvGrpSpPr>
          <p:grpSpPr>
            <a:xfrm>
              <a:off x="457200" y="-216000"/>
              <a:ext cx="17373600" cy="180000"/>
              <a:chOff x="457200" y="-216000"/>
              <a:chExt cx="17373600" cy="180000"/>
            </a:xfrm>
          </p:grpSpPr>
          <p:cxnSp>
            <p:nvCxnSpPr>
              <p:cNvPr id="179" name="Gerade Verbindung 178">
                <a:extLst>
                  <a:ext uri="{FF2B5EF4-FFF2-40B4-BE49-F238E27FC236}">
                    <a16:creationId xmlns:a16="http://schemas.microsoft.com/office/drawing/2014/main" id="{EFD8502F-5C06-434C-AB9E-0F009E0D60E3}"/>
                  </a:ext>
                </a:extLst>
              </p:cNvPr>
              <p:cNvCxnSpPr/>
              <p:nvPr/>
            </p:nvCxnSpPr>
            <p:spPr bwMode="auto">
              <a:xfrm>
                <a:off x="45722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0" name="Gerade Verbindung 179">
                <a:extLst>
                  <a:ext uri="{FF2B5EF4-FFF2-40B4-BE49-F238E27FC236}">
                    <a16:creationId xmlns:a16="http://schemas.microsoft.com/office/drawing/2014/main" id="{25415D30-1554-7D46-A0EE-F719346FEE23}"/>
                  </a:ext>
                </a:extLst>
              </p:cNvPr>
              <p:cNvCxnSpPr/>
              <p:nvPr/>
            </p:nvCxnSpPr>
            <p:spPr bwMode="auto">
              <a:xfrm>
                <a:off x="91438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1" name="Gerade Verbindung 180">
                <a:extLst>
                  <a:ext uri="{FF2B5EF4-FFF2-40B4-BE49-F238E27FC236}">
                    <a16:creationId xmlns:a16="http://schemas.microsoft.com/office/drawing/2014/main" id="{A169A71F-A667-0548-850A-4608703A44FA}"/>
                  </a:ext>
                </a:extLst>
              </p:cNvPr>
              <p:cNvCxnSpPr/>
              <p:nvPr/>
            </p:nvCxnSpPr>
            <p:spPr bwMode="auto">
              <a:xfrm>
                <a:off x="1371623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2" name="Gerade Verbindung 181">
                <a:extLst>
                  <a:ext uri="{FF2B5EF4-FFF2-40B4-BE49-F238E27FC236}">
                    <a16:creationId xmlns:a16="http://schemas.microsoft.com/office/drawing/2014/main" id="{10CD7531-ACFF-2B46-9AA7-E0A3DEA9B209}"/>
                  </a:ext>
                </a:extLst>
              </p:cNvPr>
              <p:cNvCxnSpPr/>
              <p:nvPr/>
            </p:nvCxnSpPr>
            <p:spPr bwMode="auto">
              <a:xfrm>
                <a:off x="13258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3" name="Gerade Verbindung 182">
                <a:extLst>
                  <a:ext uri="{FF2B5EF4-FFF2-40B4-BE49-F238E27FC236}">
                    <a16:creationId xmlns:a16="http://schemas.microsoft.com/office/drawing/2014/main" id="{29CCCD32-C255-BD4F-93A2-3E66A0B211CC}"/>
                  </a:ext>
                </a:extLst>
              </p:cNvPr>
              <p:cNvCxnSpPr/>
              <p:nvPr/>
            </p:nvCxnSpPr>
            <p:spPr bwMode="auto">
              <a:xfrm>
                <a:off x="14173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4" name="Gerade Verbindung 183">
                <a:extLst>
                  <a:ext uri="{FF2B5EF4-FFF2-40B4-BE49-F238E27FC236}">
                    <a16:creationId xmlns:a16="http://schemas.microsoft.com/office/drawing/2014/main" id="{04F11143-4697-0048-BCA0-EBD047BBFD9D}"/>
                  </a:ext>
                </a:extLst>
              </p:cNvPr>
              <p:cNvCxnSpPr/>
              <p:nvPr/>
            </p:nvCxnSpPr>
            <p:spPr bwMode="auto">
              <a:xfrm>
                <a:off x="86866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5" name="Gerade Verbindung 184">
                <a:extLst>
                  <a:ext uri="{FF2B5EF4-FFF2-40B4-BE49-F238E27FC236}">
                    <a16:creationId xmlns:a16="http://schemas.microsoft.com/office/drawing/2014/main" id="{D4C1CBF1-1BEE-C248-87C8-15DB6248E7B9}"/>
                  </a:ext>
                </a:extLst>
              </p:cNvPr>
              <p:cNvCxnSpPr/>
              <p:nvPr/>
            </p:nvCxnSpPr>
            <p:spPr bwMode="auto">
              <a:xfrm>
                <a:off x="9601928"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6" name="Gerade Verbindung 185">
                <a:extLst>
                  <a:ext uri="{FF2B5EF4-FFF2-40B4-BE49-F238E27FC236}">
                    <a16:creationId xmlns:a16="http://schemas.microsoft.com/office/drawing/2014/main" id="{4E19612D-5504-E549-B2F9-FEEB88D24213}"/>
                  </a:ext>
                </a:extLst>
              </p:cNvPr>
              <p:cNvCxnSpPr/>
              <p:nvPr/>
            </p:nvCxnSpPr>
            <p:spPr bwMode="auto">
              <a:xfrm>
                <a:off x="4114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Gerade Verbindung 186">
                <a:extLst>
                  <a:ext uri="{FF2B5EF4-FFF2-40B4-BE49-F238E27FC236}">
                    <a16:creationId xmlns:a16="http://schemas.microsoft.com/office/drawing/2014/main" id="{2651F952-C4C9-2A43-A5BD-4F38B40FDDD2}"/>
                  </a:ext>
                </a:extLst>
              </p:cNvPr>
              <p:cNvCxnSpPr/>
              <p:nvPr/>
            </p:nvCxnSpPr>
            <p:spPr bwMode="auto">
              <a:xfrm>
                <a:off x="5029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Gerade Verbindung 187">
                <a:extLst>
                  <a:ext uri="{FF2B5EF4-FFF2-40B4-BE49-F238E27FC236}">
                    <a16:creationId xmlns:a16="http://schemas.microsoft.com/office/drawing/2014/main" id="{A4FCBA5F-B658-1F4B-A734-D8467748C60F}"/>
                  </a:ext>
                </a:extLst>
              </p:cNvPr>
              <p:cNvCxnSpPr/>
              <p:nvPr/>
            </p:nvCxnSpPr>
            <p:spPr bwMode="auto">
              <a:xfrm>
                <a:off x="178308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Gerade Verbindung 188">
                <a:extLst>
                  <a:ext uri="{FF2B5EF4-FFF2-40B4-BE49-F238E27FC236}">
                    <a16:creationId xmlns:a16="http://schemas.microsoft.com/office/drawing/2014/main" id="{BC022268-CE84-9541-A9A9-D967A13A73A3}"/>
                  </a:ext>
                </a:extLst>
              </p:cNvPr>
              <p:cNvCxnSpPr/>
              <p:nvPr/>
            </p:nvCxnSpPr>
            <p:spPr bwMode="auto">
              <a:xfrm>
                <a:off x="4572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5" name="Gruppieren 144">
              <a:extLst>
                <a:ext uri="{FF2B5EF4-FFF2-40B4-BE49-F238E27FC236}">
                  <a16:creationId xmlns:a16="http://schemas.microsoft.com/office/drawing/2014/main" id="{F3C9FEAF-3835-B144-B7A8-4A9E262398CB}"/>
                </a:ext>
              </a:extLst>
            </p:cNvPr>
            <p:cNvGrpSpPr/>
            <p:nvPr/>
          </p:nvGrpSpPr>
          <p:grpSpPr>
            <a:xfrm>
              <a:off x="457200" y="10332000"/>
              <a:ext cx="17373600" cy="180000"/>
              <a:chOff x="457200" y="10332000"/>
              <a:chExt cx="17373600" cy="180000"/>
            </a:xfrm>
          </p:grpSpPr>
          <p:cxnSp>
            <p:nvCxnSpPr>
              <p:cNvPr id="168" name="Gerade Verbindung 167">
                <a:extLst>
                  <a:ext uri="{FF2B5EF4-FFF2-40B4-BE49-F238E27FC236}">
                    <a16:creationId xmlns:a16="http://schemas.microsoft.com/office/drawing/2014/main" id="{71DC7346-805E-DA49-B2E1-52260842B904}"/>
                  </a:ext>
                </a:extLst>
              </p:cNvPr>
              <p:cNvCxnSpPr/>
              <p:nvPr/>
            </p:nvCxnSpPr>
            <p:spPr bwMode="auto">
              <a:xfrm>
                <a:off x="4114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9" name="Gerade Verbindung 168">
                <a:extLst>
                  <a:ext uri="{FF2B5EF4-FFF2-40B4-BE49-F238E27FC236}">
                    <a16:creationId xmlns:a16="http://schemas.microsoft.com/office/drawing/2014/main" id="{163500B1-77AC-E148-99C5-4813D4592A84}"/>
                  </a:ext>
                </a:extLst>
              </p:cNvPr>
              <p:cNvCxnSpPr/>
              <p:nvPr/>
            </p:nvCxnSpPr>
            <p:spPr bwMode="auto">
              <a:xfrm>
                <a:off x="45722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0" name="Gerade Verbindung 169">
                <a:extLst>
                  <a:ext uri="{FF2B5EF4-FFF2-40B4-BE49-F238E27FC236}">
                    <a16:creationId xmlns:a16="http://schemas.microsoft.com/office/drawing/2014/main" id="{E446BC97-03FC-E242-9405-79A4CD2604EB}"/>
                  </a:ext>
                </a:extLst>
              </p:cNvPr>
              <p:cNvCxnSpPr/>
              <p:nvPr/>
            </p:nvCxnSpPr>
            <p:spPr bwMode="auto">
              <a:xfrm>
                <a:off x="178308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1" name="Gerade Verbindung 170">
                <a:extLst>
                  <a:ext uri="{FF2B5EF4-FFF2-40B4-BE49-F238E27FC236}">
                    <a16:creationId xmlns:a16="http://schemas.microsoft.com/office/drawing/2014/main" id="{B01DB382-3D6A-5E4F-A41F-FB6F93F177B3}"/>
                  </a:ext>
                </a:extLst>
              </p:cNvPr>
              <p:cNvCxnSpPr/>
              <p:nvPr/>
            </p:nvCxnSpPr>
            <p:spPr bwMode="auto">
              <a:xfrm>
                <a:off x="14173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2" name="Gerade Verbindung 171">
                <a:extLst>
                  <a:ext uri="{FF2B5EF4-FFF2-40B4-BE49-F238E27FC236}">
                    <a16:creationId xmlns:a16="http://schemas.microsoft.com/office/drawing/2014/main" id="{73053A4B-E325-9048-A617-895808B6D88E}"/>
                  </a:ext>
                </a:extLst>
              </p:cNvPr>
              <p:cNvCxnSpPr/>
              <p:nvPr/>
            </p:nvCxnSpPr>
            <p:spPr bwMode="auto">
              <a:xfrm>
                <a:off x="1371623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3" name="Gerade Verbindung 172">
                <a:extLst>
                  <a:ext uri="{FF2B5EF4-FFF2-40B4-BE49-F238E27FC236}">
                    <a16:creationId xmlns:a16="http://schemas.microsoft.com/office/drawing/2014/main" id="{4BEEC180-9533-5A4B-AC71-69C8E45D80DE}"/>
                  </a:ext>
                </a:extLst>
              </p:cNvPr>
              <p:cNvCxnSpPr/>
              <p:nvPr/>
            </p:nvCxnSpPr>
            <p:spPr bwMode="auto">
              <a:xfrm>
                <a:off x="13258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4" name="Gerade Verbindung 173">
                <a:extLst>
                  <a:ext uri="{FF2B5EF4-FFF2-40B4-BE49-F238E27FC236}">
                    <a16:creationId xmlns:a16="http://schemas.microsoft.com/office/drawing/2014/main" id="{9720C15B-D678-424D-B5A3-45CEAB910784}"/>
                  </a:ext>
                </a:extLst>
              </p:cNvPr>
              <p:cNvCxnSpPr/>
              <p:nvPr/>
            </p:nvCxnSpPr>
            <p:spPr bwMode="auto">
              <a:xfrm>
                <a:off x="9601928"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5" name="Gerade Verbindung 174">
                <a:extLst>
                  <a:ext uri="{FF2B5EF4-FFF2-40B4-BE49-F238E27FC236}">
                    <a16:creationId xmlns:a16="http://schemas.microsoft.com/office/drawing/2014/main" id="{CB9E0F6E-82E5-A844-8B2C-6EC8220A95FB}"/>
                  </a:ext>
                </a:extLst>
              </p:cNvPr>
              <p:cNvCxnSpPr/>
              <p:nvPr/>
            </p:nvCxnSpPr>
            <p:spPr bwMode="auto">
              <a:xfrm>
                <a:off x="91438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6" name="Gerade Verbindung 175">
                <a:extLst>
                  <a:ext uri="{FF2B5EF4-FFF2-40B4-BE49-F238E27FC236}">
                    <a16:creationId xmlns:a16="http://schemas.microsoft.com/office/drawing/2014/main" id="{EA8751EF-B742-7A46-BA02-320FA0BBA349}"/>
                  </a:ext>
                </a:extLst>
              </p:cNvPr>
              <p:cNvCxnSpPr/>
              <p:nvPr/>
            </p:nvCxnSpPr>
            <p:spPr bwMode="auto">
              <a:xfrm>
                <a:off x="86866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7" name="Gerade Verbindung 176">
                <a:extLst>
                  <a:ext uri="{FF2B5EF4-FFF2-40B4-BE49-F238E27FC236}">
                    <a16:creationId xmlns:a16="http://schemas.microsoft.com/office/drawing/2014/main" id="{AC8E80B5-1259-F042-8710-C92A6F92824E}"/>
                  </a:ext>
                </a:extLst>
              </p:cNvPr>
              <p:cNvCxnSpPr/>
              <p:nvPr/>
            </p:nvCxnSpPr>
            <p:spPr bwMode="auto">
              <a:xfrm>
                <a:off x="5029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8" name="Gerade Verbindung 177">
                <a:extLst>
                  <a:ext uri="{FF2B5EF4-FFF2-40B4-BE49-F238E27FC236}">
                    <a16:creationId xmlns:a16="http://schemas.microsoft.com/office/drawing/2014/main" id="{68CF6EA1-83B5-B246-8620-85D45E36E202}"/>
                  </a:ext>
                </a:extLst>
              </p:cNvPr>
              <p:cNvCxnSpPr/>
              <p:nvPr/>
            </p:nvCxnSpPr>
            <p:spPr bwMode="auto">
              <a:xfrm>
                <a:off x="4572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6" name="Gruppieren 145">
              <a:extLst>
                <a:ext uri="{FF2B5EF4-FFF2-40B4-BE49-F238E27FC236}">
                  <a16:creationId xmlns:a16="http://schemas.microsoft.com/office/drawing/2014/main" id="{5A042133-23D0-7644-ADF9-A6B6809AA7BC}"/>
                </a:ext>
              </a:extLst>
            </p:cNvPr>
            <p:cNvGrpSpPr/>
            <p:nvPr/>
          </p:nvGrpSpPr>
          <p:grpSpPr>
            <a:xfrm>
              <a:off x="-216000" y="457200"/>
              <a:ext cx="180000" cy="9381600"/>
              <a:chOff x="-216000" y="457200"/>
              <a:chExt cx="180000" cy="9381600"/>
            </a:xfrm>
          </p:grpSpPr>
          <p:cxnSp>
            <p:nvCxnSpPr>
              <p:cNvPr id="158" name="Horizontal Straight Connector 16">
                <a:extLst>
                  <a:ext uri="{FF2B5EF4-FFF2-40B4-BE49-F238E27FC236}">
                    <a16:creationId xmlns:a16="http://schemas.microsoft.com/office/drawing/2014/main" id="{C1A47C87-59B4-5F46-8B23-8A64BFF41CE4}"/>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9" name="Horizontal Straight Connector 10">
                <a:extLst>
                  <a:ext uri="{FF2B5EF4-FFF2-40B4-BE49-F238E27FC236}">
                    <a16:creationId xmlns:a16="http://schemas.microsoft.com/office/drawing/2014/main" id="{EB7594F9-4879-814D-BB09-7FBA7D208D5E}"/>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0" name="Horizontal Straight Connector 10">
                <a:extLst>
                  <a:ext uri="{FF2B5EF4-FFF2-40B4-BE49-F238E27FC236}">
                    <a16:creationId xmlns:a16="http://schemas.microsoft.com/office/drawing/2014/main" id="{3BCC709E-D0D3-5D4E-8CA0-FDAFBB560E84}"/>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1" name="Horizontal Straight Connector 11">
                <a:extLst>
                  <a:ext uri="{FF2B5EF4-FFF2-40B4-BE49-F238E27FC236}">
                    <a16:creationId xmlns:a16="http://schemas.microsoft.com/office/drawing/2014/main" id="{822D2E19-41EC-E244-AC99-32DE4A2FE308}"/>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2" name="Horizontal Straight Connector 12">
                <a:extLst>
                  <a:ext uri="{FF2B5EF4-FFF2-40B4-BE49-F238E27FC236}">
                    <a16:creationId xmlns:a16="http://schemas.microsoft.com/office/drawing/2014/main" id="{AE866CF1-1E1D-C747-89C4-60EB9D6C3E10}"/>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3" name="Horizontal Straight Connector 16">
                <a:extLst>
                  <a:ext uri="{FF2B5EF4-FFF2-40B4-BE49-F238E27FC236}">
                    <a16:creationId xmlns:a16="http://schemas.microsoft.com/office/drawing/2014/main" id="{4E35CFF8-9755-104E-B42E-FF4BD07A36B8}"/>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4" name="Horizontal Straight Connector 16">
                <a:extLst>
                  <a:ext uri="{FF2B5EF4-FFF2-40B4-BE49-F238E27FC236}">
                    <a16:creationId xmlns:a16="http://schemas.microsoft.com/office/drawing/2014/main" id="{8214F468-F981-A148-B880-E43BDA8615BD}"/>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5" name="Horizontal Straight Connector 15">
                <a:extLst>
                  <a:ext uri="{FF2B5EF4-FFF2-40B4-BE49-F238E27FC236}">
                    <a16:creationId xmlns:a16="http://schemas.microsoft.com/office/drawing/2014/main" id="{2DF11FF3-B0A8-8348-895D-3D905BEC3626}"/>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6" name="Horizontal Straight Connector 14">
                <a:extLst>
                  <a:ext uri="{FF2B5EF4-FFF2-40B4-BE49-F238E27FC236}">
                    <a16:creationId xmlns:a16="http://schemas.microsoft.com/office/drawing/2014/main" id="{16715DB6-41E2-3A46-8299-DAE52BF2B2DA}"/>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7" name="Horizontal Straight Connector 13">
                <a:extLst>
                  <a:ext uri="{FF2B5EF4-FFF2-40B4-BE49-F238E27FC236}">
                    <a16:creationId xmlns:a16="http://schemas.microsoft.com/office/drawing/2014/main" id="{D1CC8D57-B2E6-124C-AF33-A5C15F7821B9}"/>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47" name="Gruppieren 146">
              <a:extLst>
                <a:ext uri="{FF2B5EF4-FFF2-40B4-BE49-F238E27FC236}">
                  <a16:creationId xmlns:a16="http://schemas.microsoft.com/office/drawing/2014/main" id="{2FC6043A-9191-E844-9084-A670E53961A9}"/>
                </a:ext>
              </a:extLst>
            </p:cNvPr>
            <p:cNvGrpSpPr/>
            <p:nvPr/>
          </p:nvGrpSpPr>
          <p:grpSpPr>
            <a:xfrm>
              <a:off x="18324000" y="457200"/>
              <a:ext cx="180000" cy="9381600"/>
              <a:chOff x="-216000" y="457200"/>
              <a:chExt cx="180000" cy="9381600"/>
            </a:xfrm>
          </p:grpSpPr>
          <p:cxnSp>
            <p:nvCxnSpPr>
              <p:cNvPr id="148" name="Horizontal Straight Connector 16">
                <a:extLst>
                  <a:ext uri="{FF2B5EF4-FFF2-40B4-BE49-F238E27FC236}">
                    <a16:creationId xmlns:a16="http://schemas.microsoft.com/office/drawing/2014/main" id="{D3C16E6C-972B-D442-9711-4546075DCFD9}"/>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9" name="Horizontal Straight Connector 10">
                <a:extLst>
                  <a:ext uri="{FF2B5EF4-FFF2-40B4-BE49-F238E27FC236}">
                    <a16:creationId xmlns:a16="http://schemas.microsoft.com/office/drawing/2014/main" id="{4C5547D0-06E9-E64A-86A2-DBC0B0ABC8AC}"/>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0" name="Horizontal Straight Connector 10">
                <a:extLst>
                  <a:ext uri="{FF2B5EF4-FFF2-40B4-BE49-F238E27FC236}">
                    <a16:creationId xmlns:a16="http://schemas.microsoft.com/office/drawing/2014/main" id="{CB23057D-BC48-D944-83D8-FCFDD5FC57FD}"/>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1" name="Horizontal Straight Connector 11">
                <a:extLst>
                  <a:ext uri="{FF2B5EF4-FFF2-40B4-BE49-F238E27FC236}">
                    <a16:creationId xmlns:a16="http://schemas.microsoft.com/office/drawing/2014/main" id="{EFCCC9D9-3F96-CE45-9E13-71BF2E9EF812}"/>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2" name="Horizontal Straight Connector 12">
                <a:extLst>
                  <a:ext uri="{FF2B5EF4-FFF2-40B4-BE49-F238E27FC236}">
                    <a16:creationId xmlns:a16="http://schemas.microsoft.com/office/drawing/2014/main" id="{3231C9A4-B97D-F741-BE84-CF2158C8426C}"/>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3" name="Horizontal Straight Connector 16">
                <a:extLst>
                  <a:ext uri="{FF2B5EF4-FFF2-40B4-BE49-F238E27FC236}">
                    <a16:creationId xmlns:a16="http://schemas.microsoft.com/office/drawing/2014/main" id="{51887282-22CA-4E41-8EAD-C81B8AE146A6}"/>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4" name="Horizontal Straight Connector 16">
                <a:extLst>
                  <a:ext uri="{FF2B5EF4-FFF2-40B4-BE49-F238E27FC236}">
                    <a16:creationId xmlns:a16="http://schemas.microsoft.com/office/drawing/2014/main" id="{EA1DADFB-197A-514B-B39E-172C3D9C39B9}"/>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5" name="Horizontal Straight Connector 15">
                <a:extLst>
                  <a:ext uri="{FF2B5EF4-FFF2-40B4-BE49-F238E27FC236}">
                    <a16:creationId xmlns:a16="http://schemas.microsoft.com/office/drawing/2014/main" id="{7D6FB0D4-67E1-1B49-883B-8482AAF10419}"/>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6" name="Horizontal Straight Connector 14">
                <a:extLst>
                  <a:ext uri="{FF2B5EF4-FFF2-40B4-BE49-F238E27FC236}">
                    <a16:creationId xmlns:a16="http://schemas.microsoft.com/office/drawing/2014/main" id="{13279F86-06FF-1344-8584-236692C711F1}"/>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7" name="Horizontal Straight Connector 13">
                <a:extLst>
                  <a:ext uri="{FF2B5EF4-FFF2-40B4-BE49-F238E27FC236}">
                    <a16:creationId xmlns:a16="http://schemas.microsoft.com/office/drawing/2014/main" id="{69085AA8-F44E-9749-942D-7D9482ECC7C9}"/>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09978834"/>
      </p:ext>
    </p:extLst>
  </p:cSld>
  <p:clrMap bg1="dk1" tx1="lt1" bg2="dk2" tx2="lt2" accent1="accent1" accent2="accent2" accent3="accent3" accent4="accent4" accent5="accent5" accent6="accent6" hlink="hlink" folHlink="folHlink"/>
  <p:sldLayoutIdLst>
    <p:sldLayoutId id="2147483859" r:id="rId1"/>
    <p:sldLayoutId id="2147483966"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958" r:id="rId20"/>
    <p:sldLayoutId id="2147483878" r:id="rId21"/>
    <p:sldLayoutId id="2147483879" r:id="rId22"/>
    <p:sldLayoutId id="2147483880" r:id="rId23"/>
    <p:sldLayoutId id="2147483881" r:id="rId24"/>
    <p:sldLayoutId id="2147483882" r:id="rId25"/>
    <p:sldLayoutId id="2147483883" r:id="rId26"/>
    <p:sldLayoutId id="2147483884" r:id="rId27"/>
    <p:sldLayoutId id="2147483885" r:id="rId28"/>
    <p:sldLayoutId id="2147483886" r:id="rId29"/>
    <p:sldLayoutId id="2147483887" r:id="rId30"/>
    <p:sldLayoutId id="2147483888" r:id="rId31"/>
    <p:sldLayoutId id="2147483889" r:id="rId32"/>
    <p:sldLayoutId id="2147483890" r:id="rId33"/>
  </p:sldLayoutIdLst>
  <p:hf hdr="0" dt="0"/>
  <p:txStyles>
    <p:title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bg1"/>
        </a:buClr>
        <a:buFont typeface=".AppleSystemUIFont" charset="-120"/>
        <a:buChar char="»"/>
        <a:tabLst/>
        <a:defRPr sz="2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11232" userDrawn="1">
          <p15:clr>
            <a:srgbClr val="F26B43"/>
          </p15:clr>
        </p15:guide>
        <p15:guide id="4" orient="horz" pos="5676" userDrawn="1">
          <p15:clr>
            <a:srgbClr val="F26B43"/>
          </p15:clr>
        </p15:guide>
        <p15:guide id="5" orient="horz" pos="6198"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0" userDrawn="1">
          <p15:clr>
            <a:srgbClr val="F26B43"/>
          </p15:clr>
        </p15:guide>
        <p15:guide id="17" orient="horz" pos="1622" userDrawn="1">
          <p15:clr>
            <a:srgbClr val="F26B43"/>
          </p15:clr>
        </p15:guide>
        <p15:guide id="18" orient="horz" pos="3242" userDrawn="1">
          <p15:clr>
            <a:srgbClr val="F26B43"/>
          </p15:clr>
        </p15:guide>
        <p15:guide id="19" orient="horz" pos="2430" userDrawn="1">
          <p15:clr>
            <a:srgbClr val="F26B43"/>
          </p15:clr>
        </p15:guide>
        <p15:guide id="20" orient="horz" pos="4054" userDrawn="1">
          <p15:clr>
            <a:srgbClr val="F26B43"/>
          </p15:clr>
        </p15:guide>
        <p15:guide id="21" orient="horz" pos="486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57200" y="457200"/>
            <a:ext cx="8229600" cy="8553600"/>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601200" y="457200"/>
            <a:ext cx="8229600" cy="855360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a:solidFill>
                  <a:schemeClr val="tx1"/>
                </a:solidFill>
                <a:latin typeface="IBM Plex Sans" panose="020B0503050203000203" pitchFamily="34" charset="0"/>
              </a:defRPr>
            </a:lvl1pPr>
          </a:lstStyle>
          <a:p>
            <a:r>
              <a:rPr lang="en-US"/>
              <a:t>IBM iX / ©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143" name="Gruppieren 142">
            <a:extLst>
              <a:ext uri="{FF2B5EF4-FFF2-40B4-BE49-F238E27FC236}">
                <a16:creationId xmlns:a16="http://schemas.microsoft.com/office/drawing/2014/main" id="{C89321BC-E9DC-C34F-BF8F-1E8BFF116328}"/>
              </a:ext>
            </a:extLst>
          </p:cNvPr>
          <p:cNvGrpSpPr/>
          <p:nvPr userDrawn="1"/>
        </p:nvGrpSpPr>
        <p:grpSpPr>
          <a:xfrm>
            <a:off x="-216000" y="-216000"/>
            <a:ext cx="18720000" cy="10728000"/>
            <a:chOff x="-216000" y="-216000"/>
            <a:chExt cx="18720000" cy="10728000"/>
          </a:xfrm>
        </p:grpSpPr>
        <p:grpSp>
          <p:nvGrpSpPr>
            <p:cNvPr id="144" name="Gruppieren 143">
              <a:extLst>
                <a:ext uri="{FF2B5EF4-FFF2-40B4-BE49-F238E27FC236}">
                  <a16:creationId xmlns:a16="http://schemas.microsoft.com/office/drawing/2014/main" id="{D0121504-6A32-A049-B7A0-C7490D97BD3B}"/>
                </a:ext>
              </a:extLst>
            </p:cNvPr>
            <p:cNvGrpSpPr/>
            <p:nvPr/>
          </p:nvGrpSpPr>
          <p:grpSpPr>
            <a:xfrm>
              <a:off x="457200" y="-216000"/>
              <a:ext cx="17373600" cy="180000"/>
              <a:chOff x="457200" y="-216000"/>
              <a:chExt cx="17373600" cy="180000"/>
            </a:xfrm>
          </p:grpSpPr>
          <p:cxnSp>
            <p:nvCxnSpPr>
              <p:cNvPr id="179" name="Gerade Verbindung 178">
                <a:extLst>
                  <a:ext uri="{FF2B5EF4-FFF2-40B4-BE49-F238E27FC236}">
                    <a16:creationId xmlns:a16="http://schemas.microsoft.com/office/drawing/2014/main" id="{3A3017CD-78E1-234E-9AC3-6A4F8F77E1C9}"/>
                  </a:ext>
                </a:extLst>
              </p:cNvPr>
              <p:cNvCxnSpPr/>
              <p:nvPr/>
            </p:nvCxnSpPr>
            <p:spPr bwMode="auto">
              <a:xfrm>
                <a:off x="45722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0" name="Gerade Verbindung 179">
                <a:extLst>
                  <a:ext uri="{FF2B5EF4-FFF2-40B4-BE49-F238E27FC236}">
                    <a16:creationId xmlns:a16="http://schemas.microsoft.com/office/drawing/2014/main" id="{37EF54C6-FD3D-9C48-8BCE-77EA1F01D517}"/>
                  </a:ext>
                </a:extLst>
              </p:cNvPr>
              <p:cNvCxnSpPr/>
              <p:nvPr/>
            </p:nvCxnSpPr>
            <p:spPr bwMode="auto">
              <a:xfrm>
                <a:off x="91438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1" name="Gerade Verbindung 180">
                <a:extLst>
                  <a:ext uri="{FF2B5EF4-FFF2-40B4-BE49-F238E27FC236}">
                    <a16:creationId xmlns:a16="http://schemas.microsoft.com/office/drawing/2014/main" id="{12A08FBE-F0A6-8945-94E0-607597F14FD4}"/>
                  </a:ext>
                </a:extLst>
              </p:cNvPr>
              <p:cNvCxnSpPr/>
              <p:nvPr/>
            </p:nvCxnSpPr>
            <p:spPr bwMode="auto">
              <a:xfrm>
                <a:off x="1371623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2" name="Gerade Verbindung 181">
                <a:extLst>
                  <a:ext uri="{FF2B5EF4-FFF2-40B4-BE49-F238E27FC236}">
                    <a16:creationId xmlns:a16="http://schemas.microsoft.com/office/drawing/2014/main" id="{B0AA6DC3-BDFC-4647-B5CD-082DF594E431}"/>
                  </a:ext>
                </a:extLst>
              </p:cNvPr>
              <p:cNvCxnSpPr/>
              <p:nvPr/>
            </p:nvCxnSpPr>
            <p:spPr bwMode="auto">
              <a:xfrm>
                <a:off x="13258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3" name="Gerade Verbindung 182">
                <a:extLst>
                  <a:ext uri="{FF2B5EF4-FFF2-40B4-BE49-F238E27FC236}">
                    <a16:creationId xmlns:a16="http://schemas.microsoft.com/office/drawing/2014/main" id="{CD0E393E-E0EC-F445-832A-14980A60B555}"/>
                  </a:ext>
                </a:extLst>
              </p:cNvPr>
              <p:cNvCxnSpPr/>
              <p:nvPr/>
            </p:nvCxnSpPr>
            <p:spPr bwMode="auto">
              <a:xfrm>
                <a:off x="14173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4" name="Gerade Verbindung 183">
                <a:extLst>
                  <a:ext uri="{FF2B5EF4-FFF2-40B4-BE49-F238E27FC236}">
                    <a16:creationId xmlns:a16="http://schemas.microsoft.com/office/drawing/2014/main" id="{0920113C-AB8C-494F-A2AD-B1F164EB2A15}"/>
                  </a:ext>
                </a:extLst>
              </p:cNvPr>
              <p:cNvCxnSpPr/>
              <p:nvPr/>
            </p:nvCxnSpPr>
            <p:spPr bwMode="auto">
              <a:xfrm>
                <a:off x="8686664"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5" name="Gerade Verbindung 184">
                <a:extLst>
                  <a:ext uri="{FF2B5EF4-FFF2-40B4-BE49-F238E27FC236}">
                    <a16:creationId xmlns:a16="http://schemas.microsoft.com/office/drawing/2014/main" id="{F3E9502F-F673-CF45-8AD4-6C720D74A3B9}"/>
                  </a:ext>
                </a:extLst>
              </p:cNvPr>
              <p:cNvCxnSpPr/>
              <p:nvPr/>
            </p:nvCxnSpPr>
            <p:spPr bwMode="auto">
              <a:xfrm>
                <a:off x="9601928"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6" name="Gerade Verbindung 185">
                <a:extLst>
                  <a:ext uri="{FF2B5EF4-FFF2-40B4-BE49-F238E27FC236}">
                    <a16:creationId xmlns:a16="http://schemas.microsoft.com/office/drawing/2014/main" id="{E5DA5203-6DFE-284E-A0A5-C21A2AD960E6}"/>
                  </a:ext>
                </a:extLst>
              </p:cNvPr>
              <p:cNvCxnSpPr/>
              <p:nvPr/>
            </p:nvCxnSpPr>
            <p:spPr bwMode="auto">
              <a:xfrm>
                <a:off x="4114232"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7" name="Gerade Verbindung 186">
                <a:extLst>
                  <a:ext uri="{FF2B5EF4-FFF2-40B4-BE49-F238E27FC236}">
                    <a16:creationId xmlns:a16="http://schemas.microsoft.com/office/drawing/2014/main" id="{6479BD40-0D1F-334D-957C-19B463969527}"/>
                  </a:ext>
                </a:extLst>
              </p:cNvPr>
              <p:cNvCxnSpPr/>
              <p:nvPr/>
            </p:nvCxnSpPr>
            <p:spPr bwMode="auto">
              <a:xfrm>
                <a:off x="5029496"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8" name="Gerade Verbindung 187">
                <a:extLst>
                  <a:ext uri="{FF2B5EF4-FFF2-40B4-BE49-F238E27FC236}">
                    <a16:creationId xmlns:a16="http://schemas.microsoft.com/office/drawing/2014/main" id="{2E7509A6-5555-AA44-9A69-D3A2A5F61F26}"/>
                  </a:ext>
                </a:extLst>
              </p:cNvPr>
              <p:cNvCxnSpPr/>
              <p:nvPr/>
            </p:nvCxnSpPr>
            <p:spPr bwMode="auto">
              <a:xfrm>
                <a:off x="178308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9" name="Gerade Verbindung 188">
                <a:extLst>
                  <a:ext uri="{FF2B5EF4-FFF2-40B4-BE49-F238E27FC236}">
                    <a16:creationId xmlns:a16="http://schemas.microsoft.com/office/drawing/2014/main" id="{F618F4A4-4BCF-9949-81FF-19CD9F899520}"/>
                  </a:ext>
                </a:extLst>
              </p:cNvPr>
              <p:cNvCxnSpPr/>
              <p:nvPr/>
            </p:nvCxnSpPr>
            <p:spPr bwMode="auto">
              <a:xfrm>
                <a:off x="457200" y="-216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5" name="Gruppieren 144">
              <a:extLst>
                <a:ext uri="{FF2B5EF4-FFF2-40B4-BE49-F238E27FC236}">
                  <a16:creationId xmlns:a16="http://schemas.microsoft.com/office/drawing/2014/main" id="{D057CDBE-9D39-A24B-9164-0DE1A9C384F8}"/>
                </a:ext>
              </a:extLst>
            </p:cNvPr>
            <p:cNvGrpSpPr/>
            <p:nvPr/>
          </p:nvGrpSpPr>
          <p:grpSpPr>
            <a:xfrm>
              <a:off x="457200" y="10332000"/>
              <a:ext cx="17373600" cy="180000"/>
              <a:chOff x="457200" y="10332000"/>
              <a:chExt cx="17373600" cy="180000"/>
            </a:xfrm>
          </p:grpSpPr>
          <p:cxnSp>
            <p:nvCxnSpPr>
              <p:cNvPr id="168" name="Gerade Verbindung 167">
                <a:extLst>
                  <a:ext uri="{FF2B5EF4-FFF2-40B4-BE49-F238E27FC236}">
                    <a16:creationId xmlns:a16="http://schemas.microsoft.com/office/drawing/2014/main" id="{5C07EB55-D13F-B342-81FA-31E0619C548F}"/>
                  </a:ext>
                </a:extLst>
              </p:cNvPr>
              <p:cNvCxnSpPr/>
              <p:nvPr/>
            </p:nvCxnSpPr>
            <p:spPr bwMode="auto">
              <a:xfrm>
                <a:off x="4114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9" name="Gerade Verbindung 168">
                <a:extLst>
                  <a:ext uri="{FF2B5EF4-FFF2-40B4-BE49-F238E27FC236}">
                    <a16:creationId xmlns:a16="http://schemas.microsoft.com/office/drawing/2014/main" id="{1B6E0DCE-C34A-3044-BDBC-F662877585B9}"/>
                  </a:ext>
                </a:extLst>
              </p:cNvPr>
              <p:cNvCxnSpPr/>
              <p:nvPr/>
            </p:nvCxnSpPr>
            <p:spPr bwMode="auto">
              <a:xfrm>
                <a:off x="45722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0" name="Gerade Verbindung 169">
                <a:extLst>
                  <a:ext uri="{FF2B5EF4-FFF2-40B4-BE49-F238E27FC236}">
                    <a16:creationId xmlns:a16="http://schemas.microsoft.com/office/drawing/2014/main" id="{23333A40-4478-F84C-BCF6-168781472096}"/>
                  </a:ext>
                </a:extLst>
              </p:cNvPr>
              <p:cNvCxnSpPr/>
              <p:nvPr/>
            </p:nvCxnSpPr>
            <p:spPr bwMode="auto">
              <a:xfrm>
                <a:off x="178308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1" name="Gerade Verbindung 170">
                <a:extLst>
                  <a:ext uri="{FF2B5EF4-FFF2-40B4-BE49-F238E27FC236}">
                    <a16:creationId xmlns:a16="http://schemas.microsoft.com/office/drawing/2014/main" id="{3379B017-54E2-194C-B47E-C794A37559E7}"/>
                  </a:ext>
                </a:extLst>
              </p:cNvPr>
              <p:cNvCxnSpPr/>
              <p:nvPr/>
            </p:nvCxnSpPr>
            <p:spPr bwMode="auto">
              <a:xfrm>
                <a:off x="14173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2" name="Gerade Verbindung 171">
                <a:extLst>
                  <a:ext uri="{FF2B5EF4-FFF2-40B4-BE49-F238E27FC236}">
                    <a16:creationId xmlns:a16="http://schemas.microsoft.com/office/drawing/2014/main" id="{10675F51-A5D8-844A-9D34-66E00220FA64}"/>
                  </a:ext>
                </a:extLst>
              </p:cNvPr>
              <p:cNvCxnSpPr/>
              <p:nvPr/>
            </p:nvCxnSpPr>
            <p:spPr bwMode="auto">
              <a:xfrm>
                <a:off x="1371623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3" name="Gerade Verbindung 172">
                <a:extLst>
                  <a:ext uri="{FF2B5EF4-FFF2-40B4-BE49-F238E27FC236}">
                    <a16:creationId xmlns:a16="http://schemas.microsoft.com/office/drawing/2014/main" id="{0C421212-92FA-7644-B0BF-96347905A509}"/>
                  </a:ext>
                </a:extLst>
              </p:cNvPr>
              <p:cNvCxnSpPr/>
              <p:nvPr/>
            </p:nvCxnSpPr>
            <p:spPr bwMode="auto">
              <a:xfrm>
                <a:off x="13258232"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4" name="Gerade Verbindung 173">
                <a:extLst>
                  <a:ext uri="{FF2B5EF4-FFF2-40B4-BE49-F238E27FC236}">
                    <a16:creationId xmlns:a16="http://schemas.microsoft.com/office/drawing/2014/main" id="{F4810A0F-9755-194C-ACEF-795FD5146C48}"/>
                  </a:ext>
                </a:extLst>
              </p:cNvPr>
              <p:cNvCxnSpPr/>
              <p:nvPr/>
            </p:nvCxnSpPr>
            <p:spPr bwMode="auto">
              <a:xfrm>
                <a:off x="9601928"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5" name="Gerade Verbindung 174">
                <a:extLst>
                  <a:ext uri="{FF2B5EF4-FFF2-40B4-BE49-F238E27FC236}">
                    <a16:creationId xmlns:a16="http://schemas.microsoft.com/office/drawing/2014/main" id="{46E891B3-70D9-5F42-81FF-CAA62E77EB8E}"/>
                  </a:ext>
                </a:extLst>
              </p:cNvPr>
              <p:cNvCxnSpPr/>
              <p:nvPr/>
            </p:nvCxnSpPr>
            <p:spPr bwMode="auto">
              <a:xfrm>
                <a:off x="91438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6" name="Gerade Verbindung 175">
                <a:extLst>
                  <a:ext uri="{FF2B5EF4-FFF2-40B4-BE49-F238E27FC236}">
                    <a16:creationId xmlns:a16="http://schemas.microsoft.com/office/drawing/2014/main" id="{468371D4-D7A7-6E4B-9F26-DEEBF0DEF4E9}"/>
                  </a:ext>
                </a:extLst>
              </p:cNvPr>
              <p:cNvCxnSpPr/>
              <p:nvPr/>
            </p:nvCxnSpPr>
            <p:spPr bwMode="auto">
              <a:xfrm>
                <a:off x="8686664"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7" name="Gerade Verbindung 176">
                <a:extLst>
                  <a:ext uri="{FF2B5EF4-FFF2-40B4-BE49-F238E27FC236}">
                    <a16:creationId xmlns:a16="http://schemas.microsoft.com/office/drawing/2014/main" id="{D67C5B8F-3F9B-DF46-B877-E4C4EC8E496E}"/>
                  </a:ext>
                </a:extLst>
              </p:cNvPr>
              <p:cNvCxnSpPr/>
              <p:nvPr/>
            </p:nvCxnSpPr>
            <p:spPr bwMode="auto">
              <a:xfrm>
                <a:off x="5029496"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8" name="Gerade Verbindung 177">
                <a:extLst>
                  <a:ext uri="{FF2B5EF4-FFF2-40B4-BE49-F238E27FC236}">
                    <a16:creationId xmlns:a16="http://schemas.microsoft.com/office/drawing/2014/main" id="{70D3E3D5-1E41-C944-B8E3-5598A4449E42}"/>
                  </a:ext>
                </a:extLst>
              </p:cNvPr>
              <p:cNvCxnSpPr/>
              <p:nvPr/>
            </p:nvCxnSpPr>
            <p:spPr bwMode="auto">
              <a:xfrm>
                <a:off x="457200" y="10332000"/>
                <a:ext cx="0" cy="180000"/>
              </a:xfrm>
              <a:prstGeom prst="line">
                <a:avLst/>
              </a:prstGeom>
              <a:ln w="3175">
                <a:solidFill>
                  <a:srgbClr val="A4A4A4"/>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grpSp>
          <p:nvGrpSpPr>
            <p:cNvPr id="146" name="Gruppieren 145">
              <a:extLst>
                <a:ext uri="{FF2B5EF4-FFF2-40B4-BE49-F238E27FC236}">
                  <a16:creationId xmlns:a16="http://schemas.microsoft.com/office/drawing/2014/main" id="{43DB818D-26AB-184C-B149-BCE0E41EF004}"/>
                </a:ext>
              </a:extLst>
            </p:cNvPr>
            <p:cNvGrpSpPr/>
            <p:nvPr/>
          </p:nvGrpSpPr>
          <p:grpSpPr>
            <a:xfrm>
              <a:off x="-216000" y="457200"/>
              <a:ext cx="180000" cy="9381600"/>
              <a:chOff x="-216000" y="457200"/>
              <a:chExt cx="180000" cy="9381600"/>
            </a:xfrm>
          </p:grpSpPr>
          <p:cxnSp>
            <p:nvCxnSpPr>
              <p:cNvPr id="158" name="Horizontal Straight Connector 16">
                <a:extLst>
                  <a:ext uri="{FF2B5EF4-FFF2-40B4-BE49-F238E27FC236}">
                    <a16:creationId xmlns:a16="http://schemas.microsoft.com/office/drawing/2014/main" id="{A41A793E-D36C-764A-BBD0-DF398B37EFD0}"/>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9" name="Horizontal Straight Connector 10">
                <a:extLst>
                  <a:ext uri="{FF2B5EF4-FFF2-40B4-BE49-F238E27FC236}">
                    <a16:creationId xmlns:a16="http://schemas.microsoft.com/office/drawing/2014/main" id="{C20071E6-48A6-9841-AB9B-E21CE9271A1A}"/>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0" name="Horizontal Straight Connector 10">
                <a:extLst>
                  <a:ext uri="{FF2B5EF4-FFF2-40B4-BE49-F238E27FC236}">
                    <a16:creationId xmlns:a16="http://schemas.microsoft.com/office/drawing/2014/main" id="{4DE2B850-DA24-FD46-8459-02319F75FBE9}"/>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1" name="Horizontal Straight Connector 11">
                <a:extLst>
                  <a:ext uri="{FF2B5EF4-FFF2-40B4-BE49-F238E27FC236}">
                    <a16:creationId xmlns:a16="http://schemas.microsoft.com/office/drawing/2014/main" id="{D7AA2E0D-69E3-B64C-A6F0-CCEF35411F59}"/>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2" name="Horizontal Straight Connector 12">
                <a:extLst>
                  <a:ext uri="{FF2B5EF4-FFF2-40B4-BE49-F238E27FC236}">
                    <a16:creationId xmlns:a16="http://schemas.microsoft.com/office/drawing/2014/main" id="{FB4A337C-8D19-6D47-BCDA-164C3B4A673F}"/>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3" name="Horizontal Straight Connector 16">
                <a:extLst>
                  <a:ext uri="{FF2B5EF4-FFF2-40B4-BE49-F238E27FC236}">
                    <a16:creationId xmlns:a16="http://schemas.microsoft.com/office/drawing/2014/main" id="{8B6BD3B0-B69E-464C-9DC4-DBFFE97055E8}"/>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4" name="Horizontal Straight Connector 16">
                <a:extLst>
                  <a:ext uri="{FF2B5EF4-FFF2-40B4-BE49-F238E27FC236}">
                    <a16:creationId xmlns:a16="http://schemas.microsoft.com/office/drawing/2014/main" id="{909E4CE2-974B-9546-8AF4-39A464E2717A}"/>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5" name="Horizontal Straight Connector 15">
                <a:extLst>
                  <a:ext uri="{FF2B5EF4-FFF2-40B4-BE49-F238E27FC236}">
                    <a16:creationId xmlns:a16="http://schemas.microsoft.com/office/drawing/2014/main" id="{34D1B956-003A-514E-8972-134A91E0EB32}"/>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6" name="Horizontal Straight Connector 14">
                <a:extLst>
                  <a:ext uri="{FF2B5EF4-FFF2-40B4-BE49-F238E27FC236}">
                    <a16:creationId xmlns:a16="http://schemas.microsoft.com/office/drawing/2014/main" id="{8A58D9B1-CDE2-8446-8E24-F56788D2E74A}"/>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67" name="Horizontal Straight Connector 13">
                <a:extLst>
                  <a:ext uri="{FF2B5EF4-FFF2-40B4-BE49-F238E27FC236}">
                    <a16:creationId xmlns:a16="http://schemas.microsoft.com/office/drawing/2014/main" id="{556A3482-CCDE-AB4A-A926-E5F1CE02517C}"/>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147" name="Gruppieren 146">
              <a:extLst>
                <a:ext uri="{FF2B5EF4-FFF2-40B4-BE49-F238E27FC236}">
                  <a16:creationId xmlns:a16="http://schemas.microsoft.com/office/drawing/2014/main" id="{65C6F1CA-9129-7447-A941-67866E445453}"/>
                </a:ext>
              </a:extLst>
            </p:cNvPr>
            <p:cNvGrpSpPr/>
            <p:nvPr/>
          </p:nvGrpSpPr>
          <p:grpSpPr>
            <a:xfrm>
              <a:off x="18324000" y="457200"/>
              <a:ext cx="180000" cy="9381600"/>
              <a:chOff x="-216000" y="457200"/>
              <a:chExt cx="180000" cy="9381600"/>
            </a:xfrm>
          </p:grpSpPr>
          <p:cxnSp>
            <p:nvCxnSpPr>
              <p:cNvPr id="148" name="Horizontal Straight Connector 16">
                <a:extLst>
                  <a:ext uri="{FF2B5EF4-FFF2-40B4-BE49-F238E27FC236}">
                    <a16:creationId xmlns:a16="http://schemas.microsoft.com/office/drawing/2014/main" id="{CDAAC474-A3F8-614E-BA13-75BFDF8BB82B}"/>
                  </a:ext>
                  <a:ext uri="{C183D7F6-B498-43B3-948B-1728B52AA6E4}">
                    <adec:decorative xmlns:adec="http://schemas.microsoft.com/office/drawing/2017/decorative" val="1"/>
                  </a:ext>
                </a:extLst>
              </p:cNvPr>
              <p:cNvCxnSpPr/>
              <p:nvPr/>
            </p:nvCxnSpPr>
            <p:spPr bwMode="auto">
              <a:xfrm flipH="1">
                <a:off x="-216000" y="900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49" name="Horizontal Straight Connector 10">
                <a:extLst>
                  <a:ext uri="{FF2B5EF4-FFF2-40B4-BE49-F238E27FC236}">
                    <a16:creationId xmlns:a16="http://schemas.microsoft.com/office/drawing/2014/main" id="{22235FA3-44E1-D84B-92C1-31A0A0FD6AB0}"/>
                  </a:ext>
                  <a:ext uri="{C183D7F6-B498-43B3-948B-1728B52AA6E4}">
                    <adec:decorative xmlns:adec="http://schemas.microsoft.com/office/drawing/2017/decorative" val="1"/>
                  </a:ext>
                </a:extLst>
              </p:cNvPr>
              <p:cNvCxnSpPr/>
              <p:nvPr/>
            </p:nvCxnSpPr>
            <p:spPr bwMode="auto">
              <a:xfrm flipH="1">
                <a:off x="-216000" y="457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0" name="Horizontal Straight Connector 10">
                <a:extLst>
                  <a:ext uri="{FF2B5EF4-FFF2-40B4-BE49-F238E27FC236}">
                    <a16:creationId xmlns:a16="http://schemas.microsoft.com/office/drawing/2014/main" id="{AA11E800-2B08-EA42-BFD4-E340CB045BFD}"/>
                  </a:ext>
                  <a:ext uri="{C183D7F6-B498-43B3-948B-1728B52AA6E4}">
                    <adec:decorative xmlns:adec="http://schemas.microsoft.com/office/drawing/2017/decorative" val="1"/>
                  </a:ext>
                </a:extLst>
              </p:cNvPr>
              <p:cNvCxnSpPr/>
              <p:nvPr/>
            </p:nvCxnSpPr>
            <p:spPr bwMode="auto">
              <a:xfrm flipH="1">
                <a:off x="-216000" y="1285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1" name="Horizontal Straight Connector 11">
                <a:extLst>
                  <a:ext uri="{FF2B5EF4-FFF2-40B4-BE49-F238E27FC236}">
                    <a16:creationId xmlns:a16="http://schemas.microsoft.com/office/drawing/2014/main" id="{3672B677-363F-6043-A511-40BA6CD1EA7F}"/>
                  </a:ext>
                  <a:ext uri="{C183D7F6-B498-43B3-948B-1728B52AA6E4}">
                    <adec:decorative xmlns:adec="http://schemas.microsoft.com/office/drawing/2017/decorative" val="1"/>
                  </a:ext>
                </a:extLst>
              </p:cNvPr>
              <p:cNvCxnSpPr/>
              <p:nvPr/>
            </p:nvCxnSpPr>
            <p:spPr bwMode="auto">
              <a:xfrm flipH="1">
                <a:off x="-216000" y="2574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2" name="Horizontal Straight Connector 12">
                <a:extLst>
                  <a:ext uri="{FF2B5EF4-FFF2-40B4-BE49-F238E27FC236}">
                    <a16:creationId xmlns:a16="http://schemas.microsoft.com/office/drawing/2014/main" id="{B5A59E67-5E65-DF4A-BD18-0785E42C129A}"/>
                  </a:ext>
                  <a:ext uri="{C183D7F6-B498-43B3-948B-1728B52AA6E4}">
                    <adec:decorative xmlns:adec="http://schemas.microsoft.com/office/drawing/2017/decorative" val="1"/>
                  </a:ext>
                </a:extLst>
              </p:cNvPr>
              <p:cNvCxnSpPr/>
              <p:nvPr/>
            </p:nvCxnSpPr>
            <p:spPr bwMode="auto">
              <a:xfrm flipH="1">
                <a:off x="-216000" y="38592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3" name="Horizontal Straight Connector 16">
                <a:extLst>
                  <a:ext uri="{FF2B5EF4-FFF2-40B4-BE49-F238E27FC236}">
                    <a16:creationId xmlns:a16="http://schemas.microsoft.com/office/drawing/2014/main" id="{9D42AD1E-8E11-FB44-9DEA-DD9D7B23F0EB}"/>
                  </a:ext>
                  <a:ext uri="{C183D7F6-B498-43B3-948B-1728B52AA6E4}">
                    <adec:decorative xmlns:adec="http://schemas.microsoft.com/office/drawing/2017/decorative" val="1"/>
                  </a:ext>
                </a:extLst>
              </p:cNvPr>
              <p:cNvCxnSpPr/>
              <p:nvPr/>
            </p:nvCxnSpPr>
            <p:spPr bwMode="auto">
              <a:xfrm flipH="1">
                <a:off x="-216000" y="9838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4" name="Horizontal Straight Connector 16">
                <a:extLst>
                  <a:ext uri="{FF2B5EF4-FFF2-40B4-BE49-F238E27FC236}">
                    <a16:creationId xmlns:a16="http://schemas.microsoft.com/office/drawing/2014/main" id="{9FCEB0D0-606B-F44A-A4A8-8716F64D081E}"/>
                  </a:ext>
                  <a:ext uri="{C183D7F6-B498-43B3-948B-1728B52AA6E4}">
                    <adec:decorative xmlns:adec="http://schemas.microsoft.com/office/drawing/2017/decorative" val="1"/>
                  </a:ext>
                </a:extLst>
              </p:cNvPr>
              <p:cNvCxnSpPr/>
              <p:nvPr/>
            </p:nvCxnSpPr>
            <p:spPr bwMode="auto">
              <a:xfrm flipH="1">
                <a:off x="-216000" y="9011434"/>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5" name="Horizontal Straight Connector 15">
                <a:extLst>
                  <a:ext uri="{FF2B5EF4-FFF2-40B4-BE49-F238E27FC236}">
                    <a16:creationId xmlns:a16="http://schemas.microsoft.com/office/drawing/2014/main" id="{B96D8A35-D3DF-024C-9819-2C27F05A1197}"/>
                  </a:ext>
                  <a:ext uri="{C183D7F6-B498-43B3-948B-1728B52AA6E4}">
                    <adec:decorative xmlns:adec="http://schemas.microsoft.com/office/drawing/2017/decorative" val="1"/>
                  </a:ext>
                </a:extLst>
              </p:cNvPr>
              <p:cNvCxnSpPr/>
              <p:nvPr/>
            </p:nvCxnSpPr>
            <p:spPr bwMode="auto">
              <a:xfrm flipH="1">
                <a:off x="-216000" y="7722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6" name="Horizontal Straight Connector 14">
                <a:extLst>
                  <a:ext uri="{FF2B5EF4-FFF2-40B4-BE49-F238E27FC236}">
                    <a16:creationId xmlns:a16="http://schemas.microsoft.com/office/drawing/2014/main" id="{02D7FD82-041D-2F4E-8626-3E248891DFC3}"/>
                  </a:ext>
                  <a:ext uri="{C183D7F6-B498-43B3-948B-1728B52AA6E4}">
                    <adec:decorative xmlns:adec="http://schemas.microsoft.com/office/drawing/2017/decorative" val="1"/>
                  </a:ext>
                </a:extLst>
              </p:cNvPr>
              <p:cNvCxnSpPr/>
              <p:nvPr/>
            </p:nvCxnSpPr>
            <p:spPr bwMode="auto">
              <a:xfrm flipH="1">
                <a:off x="-216000" y="64368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7" name="Horizontal Straight Connector 13">
                <a:extLst>
                  <a:ext uri="{FF2B5EF4-FFF2-40B4-BE49-F238E27FC236}">
                    <a16:creationId xmlns:a16="http://schemas.microsoft.com/office/drawing/2014/main" id="{08680A50-F7B9-7845-B25E-958DF21D767C}"/>
                  </a:ext>
                  <a:ext uri="{C183D7F6-B498-43B3-948B-1728B52AA6E4}">
                    <adec:decorative xmlns:adec="http://schemas.microsoft.com/office/drawing/2017/decorative" val="1"/>
                  </a:ext>
                </a:extLst>
              </p:cNvPr>
              <p:cNvCxnSpPr/>
              <p:nvPr/>
            </p:nvCxnSpPr>
            <p:spPr bwMode="auto">
              <a:xfrm flipH="1">
                <a:off x="-216000" y="5148000"/>
                <a:ext cx="180000" cy="0"/>
              </a:xfrm>
              <a:prstGeom prst="line">
                <a:avLst/>
              </a:prstGeom>
              <a:ln w="3175">
                <a:solidFill>
                  <a:srgbClr val="A4A4A4"/>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3892" r:id="rId1"/>
    <p:sldLayoutId id="2147483967" r:id="rId2"/>
    <p:sldLayoutId id="2147483893" r:id="rId3"/>
    <p:sldLayoutId id="2147483894" r:id="rId4"/>
    <p:sldLayoutId id="2147483895" r:id="rId5"/>
    <p:sldLayoutId id="2147483896" r:id="rId6"/>
    <p:sldLayoutId id="2147483897" r:id="rId7"/>
    <p:sldLayoutId id="2147483898" r:id="rId8"/>
    <p:sldLayoutId id="2147483899" r:id="rId9"/>
    <p:sldLayoutId id="2147483900" r:id="rId10"/>
    <p:sldLayoutId id="2147483901" r:id="rId11"/>
    <p:sldLayoutId id="2147483902" r:id="rId12"/>
    <p:sldLayoutId id="2147483903" r:id="rId13"/>
    <p:sldLayoutId id="2147483904" r:id="rId14"/>
    <p:sldLayoutId id="2147483905" r:id="rId15"/>
    <p:sldLayoutId id="2147483906" r:id="rId16"/>
    <p:sldLayoutId id="2147483907" r:id="rId17"/>
    <p:sldLayoutId id="2147483908" r:id="rId18"/>
    <p:sldLayoutId id="2147483909" r:id="rId19"/>
    <p:sldLayoutId id="2147483910" r:id="rId20"/>
    <p:sldLayoutId id="2147483911" r:id="rId21"/>
    <p:sldLayoutId id="2147483912" r:id="rId22"/>
    <p:sldLayoutId id="2147483913" r:id="rId23"/>
    <p:sldLayoutId id="2147483914" r:id="rId24"/>
    <p:sldLayoutId id="2147483915" r:id="rId25"/>
    <p:sldLayoutId id="2147483916" r:id="rId26"/>
    <p:sldLayoutId id="2147483960" r:id="rId27"/>
    <p:sldLayoutId id="2147483917" r:id="rId28"/>
    <p:sldLayoutId id="2147483918" r:id="rId29"/>
    <p:sldLayoutId id="2147483919" r:id="rId30"/>
    <p:sldLayoutId id="2147483920" r:id="rId31"/>
    <p:sldLayoutId id="2147483921" r:id="rId32"/>
    <p:sldLayoutId id="2147483922" r:id="rId33"/>
    <p:sldLayoutId id="2147483923" r:id="rId34"/>
  </p:sldLayoutIdLst>
  <p:hf hdr="0" dt="0"/>
  <p:txStyles>
    <p:titleStyle>
      <a:lvl1pPr algn="l" rtl="0" eaLnBrk="1" fontAlgn="base" hangingPunct="1">
        <a:lnSpc>
          <a:spcPct val="90000"/>
        </a:lnSpc>
        <a:spcBef>
          <a:spcPct val="0"/>
        </a:spcBef>
        <a:spcAft>
          <a:spcPct val="0"/>
        </a:spcAft>
        <a:defRPr sz="4800" b="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aseline="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4pPr>
      <a:lvl5pPr marL="1606570" indent="-347472" algn="l" rtl="0" eaLnBrk="1" fontAlgn="base" hangingPunct="1">
        <a:lnSpc>
          <a:spcPct val="100000"/>
        </a:lnSpc>
        <a:spcBef>
          <a:spcPts val="2200"/>
        </a:spcBef>
        <a:spcAft>
          <a:spcPct val="0"/>
        </a:spcAft>
        <a:buClr>
          <a:schemeClr val="tx1"/>
        </a:buClr>
        <a:buFont typeface=".AppleSystemUIFont" charset="-120"/>
        <a:buChar char="»"/>
        <a:tabLst/>
        <a:defRPr sz="2800">
          <a:solidFill>
            <a:schemeClr val="tx1"/>
          </a:solidFill>
          <a:latin typeface="IBM Plex Sans" panose="020B0503050203000203" pitchFamily="34" charset="0"/>
          <a:ea typeface="IBM Plex Sans" panose="020B0503050203000203" pitchFamily="34" charset="0"/>
          <a:cs typeface="IBM Plex Sans" panose="020B05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 userDrawn="1">
          <p15:clr>
            <a:srgbClr val="F26B43"/>
          </p15:clr>
        </p15:guide>
        <p15:guide id="2" pos="288" userDrawn="1">
          <p15:clr>
            <a:srgbClr val="F26B43"/>
          </p15:clr>
        </p15:guide>
        <p15:guide id="3" pos="11232" userDrawn="1">
          <p15:clr>
            <a:srgbClr val="F26B43"/>
          </p15:clr>
        </p15:guide>
        <p15:guide id="4" orient="horz" pos="5676" userDrawn="1">
          <p15:clr>
            <a:srgbClr val="F26B43"/>
          </p15:clr>
        </p15:guide>
        <p15:guide id="5" orient="horz" pos="6198"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0" userDrawn="1">
          <p15:clr>
            <a:srgbClr val="F26B43"/>
          </p15:clr>
        </p15:guide>
        <p15:guide id="17" orient="horz" pos="1622" userDrawn="1">
          <p15:clr>
            <a:srgbClr val="F26B43"/>
          </p15:clr>
        </p15:guide>
        <p15:guide id="18" orient="horz" pos="3242" userDrawn="1">
          <p15:clr>
            <a:srgbClr val="F26B43"/>
          </p15:clr>
        </p15:guide>
        <p15:guide id="19" orient="horz" pos="2430" userDrawn="1">
          <p15:clr>
            <a:srgbClr val="F26B43"/>
          </p15:clr>
        </p15:guide>
        <p15:guide id="20" orient="horz" pos="4054" userDrawn="1">
          <p15:clr>
            <a:srgbClr val="F26B43"/>
          </p15:clr>
        </p15:guide>
        <p15:guide id="21" orient="horz" pos="486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69.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10.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0.xml"/><Relationship Id="rId5" Type="http://schemas.openxmlformats.org/officeDocument/2006/relationships/image" Target="../media/image20.sv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2.xml.rels><?xml version="1.0" encoding="UTF-8" standalone="yes"?>
<Relationships xmlns="http://schemas.openxmlformats.org/package/2006/relationships"><Relationship Id="rId3" Type="http://schemas.openxmlformats.org/officeDocument/2006/relationships/hyperlink" Target="https://ractive.js.org/tutorials/hello-world/" TargetMode="External"/><Relationship Id="rId2" Type="http://schemas.openxmlformats.org/officeDocument/2006/relationships/hyperlink" Target="https://ractive.js.org/" TargetMode="External"/><Relationship Id="rId1" Type="http://schemas.openxmlformats.org/officeDocument/2006/relationships/slideLayout" Target="../slideLayouts/slideLayout71.xml"/></Relationships>
</file>

<file path=ppt/slides/_rels/slide1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0.xml"/><Relationship Id="rId5" Type="http://schemas.openxmlformats.org/officeDocument/2006/relationships/image" Target="../media/image20.sv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5.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0.xml"/><Relationship Id="rId5" Type="http://schemas.openxmlformats.org/officeDocument/2006/relationships/image" Target="../media/image20.sv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71.xml"/></Relationships>
</file>

<file path=ppt/slides/_rels/slide17.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tiff"/><Relationship Id="rId1" Type="http://schemas.openxmlformats.org/officeDocument/2006/relationships/slideLayout" Target="../slideLayouts/slideLayout71.xml"/></Relationships>
</file>

<file path=ppt/slides/_rels/slide18.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hyperlink" Target="https://mozilla.github.io/nunjucks/" TargetMode="External"/><Relationship Id="rId1" Type="http://schemas.openxmlformats.org/officeDocument/2006/relationships/slideLayout" Target="../slideLayouts/slideLayout71.xml"/></Relationships>
</file>

<file path=ppt/slides/_rels/slide1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0.xml"/><Relationship Id="rId5" Type="http://schemas.openxmlformats.org/officeDocument/2006/relationships/image" Target="../media/image20.sv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82.xml"/></Relationships>
</file>

<file path=ppt/slides/_rels/slide20.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0.xml"/><Relationship Id="rId5" Type="http://schemas.openxmlformats.org/officeDocument/2006/relationships/image" Target="../media/image20.sv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2.xml.rels><?xml version="1.0" encoding="UTF-8" standalone="yes"?>
<Relationships xmlns="http://schemas.openxmlformats.org/package/2006/relationships"><Relationship Id="rId3" Type="http://schemas.openxmlformats.org/officeDocument/2006/relationships/hyperlink" Target="https://jsonld.com/" TargetMode="External"/><Relationship Id="rId2" Type="http://schemas.openxmlformats.org/officeDocument/2006/relationships/hyperlink" Target="https://schema.org/" TargetMode="External"/><Relationship Id="rId1" Type="http://schemas.openxmlformats.org/officeDocument/2006/relationships/slideLayout" Target="../slideLayouts/slideLayout71.xml"/><Relationship Id="rId5" Type="http://schemas.openxmlformats.org/officeDocument/2006/relationships/hyperlink" Target="https://jsonld.com/book/" TargetMode="External"/><Relationship Id="rId4" Type="http://schemas.openxmlformats.org/officeDocument/2006/relationships/hyperlink" Target="https://schema.org/Book" TargetMode="External"/></Relationships>
</file>

<file path=ppt/slides/_rels/slide23.xml.rels><?xml version="1.0" encoding="UTF-8" standalone="yes"?>
<Relationships xmlns="http://schemas.openxmlformats.org/package/2006/relationships"><Relationship Id="rId2" Type="http://schemas.openxmlformats.org/officeDocument/2006/relationships/hyperlink" Target="https://schema.org/docs/full.html" TargetMode="External"/><Relationship Id="rId1" Type="http://schemas.openxmlformats.org/officeDocument/2006/relationships/slideLayout" Target="../slideLayouts/slideLayout71.xml"/></Relationships>
</file>

<file path=ppt/slides/_rels/slide24.xml.rels><?xml version="1.0" encoding="UTF-8" standalone="yes"?>
<Relationships xmlns="http://schemas.openxmlformats.org/package/2006/relationships"><Relationship Id="rId2" Type="http://schemas.openxmlformats.org/officeDocument/2006/relationships/hyperlink" Target="https://schema.org/docs/full.html" TargetMode="External"/><Relationship Id="rId1" Type="http://schemas.openxmlformats.org/officeDocument/2006/relationships/slideLayout" Target="../slideLayouts/slideLayout71.xml"/></Relationships>
</file>

<file path=ppt/slides/_rels/slide25.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7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27.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71.xml"/></Relationships>
</file>

<file path=ppt/slides/_rels/slide28.xml.rels><?xml version="1.0" encoding="UTF-8" standalone="yes"?>
<Relationships xmlns="http://schemas.openxmlformats.org/package/2006/relationships"><Relationship Id="rId2" Type="http://schemas.openxmlformats.org/officeDocument/2006/relationships/hyperlink" Target="https://search.google.com/structured-data/testing-tool" TargetMode="External"/><Relationship Id="rId1" Type="http://schemas.openxmlformats.org/officeDocument/2006/relationships/slideLayout" Target="../slideLayouts/slideLayout71.xml"/></Relationships>
</file>

<file path=ppt/slides/_rels/slide29.xml.rels><?xml version="1.0" encoding="UTF-8" standalone="yes"?>
<Relationships xmlns="http://schemas.openxmlformats.org/package/2006/relationships"><Relationship Id="rId2" Type="http://schemas.openxmlformats.org/officeDocument/2006/relationships/hyperlink" Target="https://jobs.ecx.io/Frontend-Developer-fmd-eng-j121.html" TargetMode="External"/><Relationship Id="rId1" Type="http://schemas.openxmlformats.org/officeDocument/2006/relationships/slideLayout" Target="../slideLayouts/slideLayout82.xml"/></Relationships>
</file>

<file path=ppt/slides/_rels/slide3.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0.xml"/><Relationship Id="rId5" Type="http://schemas.openxmlformats.org/officeDocument/2006/relationships/image" Target="../media/image20.svg"/><Relationship Id="rId4" Type="http://schemas.openxmlformats.org/officeDocument/2006/relationships/image" Target="../media/image19.png"/></Relationships>
</file>

<file path=ppt/slides/_rels/slide3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hyperlink" Target="https://handlebarsjs.com/" TargetMode="External"/><Relationship Id="rId7" Type="http://schemas.openxmlformats.org/officeDocument/2006/relationships/hyperlink" Target="https://jsonld.com/" TargetMode="External"/><Relationship Id="rId2" Type="http://schemas.openxmlformats.org/officeDocument/2006/relationships/hyperlink" Target="https://developer.mozilla.org/en-US/docs/Web/HTML/Element/template" TargetMode="External"/><Relationship Id="rId1" Type="http://schemas.openxmlformats.org/officeDocument/2006/relationships/slideLayout" Target="../slideLayouts/slideLayout82.xml"/><Relationship Id="rId6" Type="http://schemas.openxmlformats.org/officeDocument/2006/relationships/hyperlink" Target="https://schema.org/" TargetMode="External"/><Relationship Id="rId5" Type="http://schemas.openxmlformats.org/officeDocument/2006/relationships/hyperlink" Target="https://mozilla.github.io/nunjucks" TargetMode="External"/><Relationship Id="rId4" Type="http://schemas.openxmlformats.org/officeDocument/2006/relationships/hyperlink" Target="https://ractive.js.org/" TargetMode="External"/><Relationship Id="rId9" Type="http://schemas.openxmlformats.org/officeDocument/2006/relationships/image" Target="../media/image16.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0.xml"/><Relationship Id="rId5" Type="http://schemas.openxmlformats.org/officeDocument/2006/relationships/image" Target="../media/image20.sv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9.xml.rels><?xml version="1.0" encoding="UTF-8" standalone="yes"?>
<Relationships xmlns="http://schemas.openxmlformats.org/package/2006/relationships"><Relationship Id="rId3" Type="http://schemas.openxmlformats.org/officeDocument/2006/relationships/hyperlink" Target="https://handlebarsjs.com/" TargetMode="External"/><Relationship Id="rId2" Type="http://schemas.openxmlformats.org/officeDocument/2006/relationships/hyperlink" Target="https://mustache.github.io/" TargetMode="External"/><Relationship Id="rId1" Type="http://schemas.openxmlformats.org/officeDocument/2006/relationships/slideLayout" Target="../slideLayouts/slideLayout7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3347DA9-BCE3-7B43-8D77-DBA3F7E6AC8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56900" y="420779"/>
            <a:ext cx="9387266" cy="9387266"/>
          </a:xfrm>
          <a:prstGeom prst="rect">
            <a:avLst/>
          </a:prstGeom>
        </p:spPr>
      </p:pic>
      <p:pic>
        <p:nvPicPr>
          <p:cNvPr id="4" name="Grafik 3">
            <a:extLst>
              <a:ext uri="{FF2B5EF4-FFF2-40B4-BE49-F238E27FC236}">
                <a16:creationId xmlns:a16="http://schemas.microsoft.com/office/drawing/2014/main" id="{CC873041-A0D2-034A-8344-B2CFD781A64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39781" y="4377497"/>
            <a:ext cx="4394161" cy="4622429"/>
          </a:xfrm>
          <a:prstGeom prst="rect">
            <a:avLst/>
          </a:prstGeom>
        </p:spPr>
      </p:pic>
      <p:pic>
        <p:nvPicPr>
          <p:cNvPr id="5" name="Grafik 4">
            <a:extLst>
              <a:ext uri="{FF2B5EF4-FFF2-40B4-BE49-F238E27FC236}">
                <a16:creationId xmlns:a16="http://schemas.microsoft.com/office/drawing/2014/main" id="{7D4450DD-0816-6948-9BCA-6F6FB69C0D4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582914" y="6426200"/>
            <a:ext cx="2927267" cy="2623135"/>
          </a:xfrm>
          <a:prstGeom prst="rect">
            <a:avLst/>
          </a:prstGeom>
        </p:spPr>
      </p:pic>
      <p:sp>
        <p:nvSpPr>
          <p:cNvPr id="2" name="Titel 1">
            <a:extLst>
              <a:ext uri="{FF2B5EF4-FFF2-40B4-BE49-F238E27FC236}">
                <a16:creationId xmlns:a16="http://schemas.microsoft.com/office/drawing/2014/main" id="{A531229C-B094-8547-B813-82D2D5EEAD90}"/>
              </a:ext>
            </a:extLst>
          </p:cNvPr>
          <p:cNvSpPr>
            <a:spLocks noGrp="1"/>
          </p:cNvSpPr>
          <p:nvPr>
            <p:ph type="title"/>
          </p:nvPr>
        </p:nvSpPr>
        <p:spPr/>
        <p:txBody>
          <a:bodyPr/>
          <a:lstStyle/>
          <a:p>
            <a:r>
              <a:rPr lang="en-US" dirty="0" err="1">
                <a:solidFill>
                  <a:schemeClr val="tx1"/>
                </a:solidFill>
              </a:rPr>
              <a:t>ecx.io</a:t>
            </a:r>
            <a:r>
              <a:rPr lang="en-US" dirty="0">
                <a:solidFill>
                  <a:schemeClr val="tx1"/>
                </a:solidFill>
              </a:rPr>
              <a:t> </a:t>
            </a:r>
            <a:r>
              <a:rPr lang="en-US" dirty="0"/>
              <a:t>Frontend Bootcamp</a:t>
            </a:r>
            <a:br>
              <a:rPr lang="en-US" dirty="0">
                <a:solidFill>
                  <a:schemeClr val="tx1"/>
                </a:solidFill>
              </a:rPr>
            </a:br>
            <a:r>
              <a:rPr lang="en-US" dirty="0">
                <a:solidFill>
                  <a:schemeClr val="tx1"/>
                </a:solidFill>
              </a:rPr>
              <a:t>—</a:t>
            </a:r>
            <a:br>
              <a:rPr lang="en-US" dirty="0"/>
            </a:br>
            <a:r>
              <a:rPr lang="en-US" sz="3600" dirty="0">
                <a:solidFill>
                  <a:schemeClr val="accent1"/>
                </a:solidFill>
              </a:rPr>
              <a:t>Templating</a:t>
            </a:r>
            <a:br>
              <a:rPr lang="en-US" sz="3600" dirty="0"/>
            </a:br>
            <a:r>
              <a:rPr lang="en-US" sz="3600" dirty="0">
                <a:solidFill>
                  <a:schemeClr val="tx1"/>
                </a:solidFill>
              </a:rPr>
              <a:t>09.08.2021.</a:t>
            </a:r>
            <a:endParaRPr lang="de-DE" dirty="0">
              <a:solidFill>
                <a:schemeClr val="tx1"/>
              </a:solidFill>
            </a:endParaRPr>
          </a:p>
        </p:txBody>
      </p:sp>
    </p:spTree>
    <p:extLst>
      <p:ext uri="{BB962C8B-B14F-4D97-AF65-F5344CB8AC3E}">
        <p14:creationId xmlns:p14="http://schemas.microsoft.com/office/powerpoint/2010/main" val="41568112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Exercise</a:t>
            </a:r>
            <a:br>
              <a:rPr lang="en-US" dirty="0"/>
            </a:br>
            <a:endParaRPr lang="en-US" dirty="0">
              <a:solidFill>
                <a:schemeClr val="tx1"/>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10</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994631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1F70-6B7C-5643-8816-FEC8DD02EB8C}"/>
              </a:ext>
            </a:extLst>
          </p:cNvPr>
          <p:cNvSpPr>
            <a:spLocks noGrp="1"/>
          </p:cNvSpPr>
          <p:nvPr>
            <p:ph type="title"/>
          </p:nvPr>
        </p:nvSpPr>
        <p:spPr/>
        <p:txBody>
          <a:bodyPr/>
          <a:lstStyle/>
          <a:p>
            <a:r>
              <a:rPr lang="en-US" dirty="0"/>
              <a:t>Runtime templating with</a:t>
            </a:r>
            <a:br>
              <a:rPr lang="en-US" dirty="0"/>
            </a:br>
            <a:r>
              <a:rPr lang="en-US" b="1" dirty="0"/>
              <a:t>Handlebars</a:t>
            </a:r>
          </a:p>
        </p:txBody>
      </p:sp>
      <p:sp>
        <p:nvSpPr>
          <p:cNvPr id="3" name="Text Placeholder 2">
            <a:extLst>
              <a:ext uri="{FF2B5EF4-FFF2-40B4-BE49-F238E27FC236}">
                <a16:creationId xmlns:a16="http://schemas.microsoft.com/office/drawing/2014/main" id="{7389F30F-00B0-754A-889A-8E9C598F094C}"/>
              </a:ext>
            </a:extLst>
          </p:cNvPr>
          <p:cNvSpPr>
            <a:spLocks noGrp="1"/>
          </p:cNvSpPr>
          <p:nvPr>
            <p:ph type="body" sz="quarter" idx="13"/>
          </p:nvPr>
        </p:nvSpPr>
        <p:spPr/>
        <p:txBody>
          <a:bodyPr/>
          <a:lstStyle/>
          <a:p>
            <a:r>
              <a:rPr lang="en-US" b="1" dirty="0"/>
              <a:t>HTML:</a:t>
            </a:r>
          </a:p>
          <a:p>
            <a:r>
              <a:rPr lang="en-US" dirty="0"/>
              <a:t>Writing template in &lt;script&gt; element, using the mustache syntax</a:t>
            </a:r>
          </a:p>
          <a:p>
            <a:endParaRPr lang="en-US" dirty="0"/>
          </a:p>
          <a:p>
            <a:r>
              <a:rPr lang="en-US" b="1" dirty="0"/>
              <a:t>JS:</a:t>
            </a:r>
            <a:endParaRPr lang="en-US" dirty="0"/>
          </a:p>
          <a:p>
            <a:r>
              <a:rPr lang="en-US" dirty="0"/>
              <a:t>Less JS code to write (just providing the data to the template).</a:t>
            </a:r>
          </a:p>
          <a:p>
            <a:endParaRPr lang="en-US" dirty="0"/>
          </a:p>
          <a:p>
            <a:r>
              <a:rPr lang="en-US" b="1" dirty="0"/>
              <a:t>Downside:</a:t>
            </a:r>
          </a:p>
          <a:p>
            <a:r>
              <a:rPr lang="en-US" dirty="0"/>
              <a:t>Have limits in interactivity – if needed to react on user interaction, still have to be done manually with JS</a:t>
            </a:r>
          </a:p>
        </p:txBody>
      </p:sp>
      <p:sp>
        <p:nvSpPr>
          <p:cNvPr id="4" name="Text Placeholder 3">
            <a:extLst>
              <a:ext uri="{FF2B5EF4-FFF2-40B4-BE49-F238E27FC236}">
                <a16:creationId xmlns:a16="http://schemas.microsoft.com/office/drawing/2014/main" id="{19559000-481C-274C-9B28-990BB27C2E71}"/>
              </a:ext>
            </a:extLst>
          </p:cNvPr>
          <p:cNvSpPr>
            <a:spLocks noGrp="1"/>
          </p:cNvSpPr>
          <p:nvPr>
            <p:ph type="body" sz="quarter" idx="12"/>
          </p:nvPr>
        </p:nvSpPr>
        <p:spPr/>
        <p:txBody>
          <a:bodyPr/>
          <a:lstStyle/>
          <a:p>
            <a:endParaRPr lang="en-US" dirty="0"/>
          </a:p>
        </p:txBody>
      </p:sp>
      <p:sp>
        <p:nvSpPr>
          <p:cNvPr id="5" name="Footer Placeholder 4">
            <a:extLst>
              <a:ext uri="{FF2B5EF4-FFF2-40B4-BE49-F238E27FC236}">
                <a16:creationId xmlns:a16="http://schemas.microsoft.com/office/drawing/2014/main" id="{6591D3C6-32F5-0343-8F65-B06D1CFFF453}"/>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992952E0-C9C8-D540-BBFB-7F948A4CB066}"/>
              </a:ext>
            </a:extLst>
          </p:cNvPr>
          <p:cNvSpPr>
            <a:spLocks noGrp="1"/>
          </p:cNvSpPr>
          <p:nvPr>
            <p:ph type="sldNum" sz="quarter" idx="11"/>
          </p:nvPr>
        </p:nvSpPr>
        <p:spPr/>
        <p:txBody>
          <a:bodyPr/>
          <a:lstStyle/>
          <a:p>
            <a:fld id="{59395FB3-9C97-154F-86B2-7E381B951268}" type="slidenum">
              <a:rPr lang="en-US" smtClean="0"/>
              <a:pPr/>
              <a:t>11</a:t>
            </a:fld>
            <a:endParaRPr lang="en-US" dirty="0"/>
          </a:p>
        </p:txBody>
      </p:sp>
    </p:spTree>
    <p:extLst>
      <p:ext uri="{BB962C8B-B14F-4D97-AF65-F5344CB8AC3E}">
        <p14:creationId xmlns:p14="http://schemas.microsoft.com/office/powerpoint/2010/main" val="634530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1F70-6B7C-5643-8816-FEC8DD02EB8C}"/>
              </a:ext>
            </a:extLst>
          </p:cNvPr>
          <p:cNvSpPr>
            <a:spLocks noGrp="1"/>
          </p:cNvSpPr>
          <p:nvPr>
            <p:ph type="title"/>
          </p:nvPr>
        </p:nvSpPr>
        <p:spPr/>
        <p:txBody>
          <a:bodyPr/>
          <a:lstStyle/>
          <a:p>
            <a:r>
              <a:rPr lang="en-US" dirty="0"/>
              <a:t>Runtime templating with</a:t>
            </a:r>
            <a:br>
              <a:rPr lang="en-US" dirty="0"/>
            </a:br>
            <a:r>
              <a:rPr lang="en-US" b="1" dirty="0" err="1"/>
              <a:t>Ractive.js</a:t>
            </a:r>
            <a:endParaRPr lang="en-US" b="1" dirty="0"/>
          </a:p>
        </p:txBody>
      </p:sp>
      <p:sp>
        <p:nvSpPr>
          <p:cNvPr id="3" name="Text Placeholder 2">
            <a:extLst>
              <a:ext uri="{FF2B5EF4-FFF2-40B4-BE49-F238E27FC236}">
                <a16:creationId xmlns:a16="http://schemas.microsoft.com/office/drawing/2014/main" id="{7389F30F-00B0-754A-889A-8E9C598F094C}"/>
              </a:ext>
            </a:extLst>
          </p:cNvPr>
          <p:cNvSpPr>
            <a:spLocks noGrp="1"/>
          </p:cNvSpPr>
          <p:nvPr>
            <p:ph type="body" sz="quarter" idx="13"/>
          </p:nvPr>
        </p:nvSpPr>
        <p:spPr/>
        <p:txBody>
          <a:bodyPr/>
          <a:lstStyle/>
          <a:p>
            <a:r>
              <a:rPr lang="en-US" dirty="0"/>
              <a:t>A powerful library with more features than just the templating.</a:t>
            </a:r>
          </a:p>
          <a:p>
            <a:endParaRPr lang="en-US" dirty="0"/>
          </a:p>
          <a:p>
            <a:r>
              <a:rPr lang="en-US" dirty="0"/>
              <a:t>Supports </a:t>
            </a:r>
            <a:r>
              <a:rPr lang="en-US" i="1" dirty="0"/>
              <a:t>two-way data binding</a:t>
            </a:r>
            <a:r>
              <a:rPr lang="en-US" dirty="0"/>
              <a:t> where it’s easy to react on user interactions.</a:t>
            </a:r>
          </a:p>
          <a:p>
            <a:endParaRPr lang="en-US" i="1" dirty="0"/>
          </a:p>
          <a:p>
            <a:r>
              <a:rPr lang="en-US" dirty="0"/>
              <a:t>Originally created at </a:t>
            </a:r>
            <a:r>
              <a:rPr lang="en-US" i="1" dirty="0"/>
              <a:t>The Guardian</a:t>
            </a:r>
            <a:r>
              <a:rPr lang="en-US" dirty="0"/>
              <a:t>, to produce news applications.</a:t>
            </a:r>
          </a:p>
          <a:p>
            <a:endParaRPr lang="en-US" dirty="0"/>
          </a:p>
          <a:p>
            <a:r>
              <a:rPr lang="en-US" dirty="0"/>
              <a:t>While offering a lot of flexibility, it is different than frameworks like Vue, Angular or React. It is not forcing any kind of framework architecture, it can be adjusted to any workflow that’s used.</a:t>
            </a:r>
          </a:p>
        </p:txBody>
      </p:sp>
      <p:sp>
        <p:nvSpPr>
          <p:cNvPr id="4" name="Text Placeholder 3">
            <a:extLst>
              <a:ext uri="{FF2B5EF4-FFF2-40B4-BE49-F238E27FC236}">
                <a16:creationId xmlns:a16="http://schemas.microsoft.com/office/drawing/2014/main" id="{19559000-481C-274C-9B28-990BB27C2E71}"/>
              </a:ext>
            </a:extLst>
          </p:cNvPr>
          <p:cNvSpPr>
            <a:spLocks noGrp="1"/>
          </p:cNvSpPr>
          <p:nvPr>
            <p:ph type="body" sz="quarter" idx="12"/>
          </p:nvPr>
        </p:nvSpPr>
        <p:spPr/>
        <p:txBody>
          <a:bodyPr/>
          <a:lstStyle/>
          <a:p>
            <a:r>
              <a:rPr lang="en-US" dirty="0">
                <a:hlinkClick r:id="rId2"/>
              </a:rPr>
              <a:t>https://ractive.js.org/</a:t>
            </a:r>
            <a:endParaRPr lang="en-US" dirty="0"/>
          </a:p>
          <a:p>
            <a:r>
              <a:rPr lang="en-US" dirty="0">
                <a:hlinkClick r:id="rId3"/>
              </a:rPr>
              <a:t>https://ractive.js.org/tutorials/hello-world/</a:t>
            </a:r>
            <a:endParaRPr lang="en-US" dirty="0"/>
          </a:p>
          <a:p>
            <a:endParaRPr lang="en-US" dirty="0"/>
          </a:p>
        </p:txBody>
      </p:sp>
      <p:sp>
        <p:nvSpPr>
          <p:cNvPr id="5" name="Footer Placeholder 4">
            <a:extLst>
              <a:ext uri="{FF2B5EF4-FFF2-40B4-BE49-F238E27FC236}">
                <a16:creationId xmlns:a16="http://schemas.microsoft.com/office/drawing/2014/main" id="{6591D3C6-32F5-0343-8F65-B06D1CFFF453}"/>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992952E0-C9C8-D540-BBFB-7F948A4CB066}"/>
              </a:ext>
            </a:extLst>
          </p:cNvPr>
          <p:cNvSpPr>
            <a:spLocks noGrp="1"/>
          </p:cNvSpPr>
          <p:nvPr>
            <p:ph type="sldNum" sz="quarter" idx="11"/>
          </p:nvPr>
        </p:nvSpPr>
        <p:spPr/>
        <p:txBody>
          <a:bodyPr/>
          <a:lstStyle/>
          <a:p>
            <a:fld id="{59395FB3-9C97-154F-86B2-7E381B951268}" type="slidenum">
              <a:rPr lang="en-US" smtClean="0"/>
              <a:pPr/>
              <a:t>12</a:t>
            </a:fld>
            <a:endParaRPr lang="en-US" dirty="0"/>
          </a:p>
        </p:txBody>
      </p:sp>
    </p:spTree>
    <p:extLst>
      <p:ext uri="{BB962C8B-B14F-4D97-AF65-F5344CB8AC3E}">
        <p14:creationId xmlns:p14="http://schemas.microsoft.com/office/powerpoint/2010/main" val="20389411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Exercise</a:t>
            </a:r>
            <a:br>
              <a:rPr lang="en-US" dirty="0"/>
            </a:br>
            <a:endParaRPr lang="en-US" dirty="0">
              <a:solidFill>
                <a:schemeClr val="tx1"/>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13</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3329200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1F70-6B7C-5643-8816-FEC8DD02EB8C}"/>
              </a:ext>
            </a:extLst>
          </p:cNvPr>
          <p:cNvSpPr>
            <a:spLocks noGrp="1"/>
          </p:cNvSpPr>
          <p:nvPr>
            <p:ph type="title"/>
          </p:nvPr>
        </p:nvSpPr>
        <p:spPr/>
        <p:txBody>
          <a:bodyPr/>
          <a:lstStyle/>
          <a:p>
            <a:r>
              <a:rPr lang="en-US" dirty="0"/>
              <a:t>Runtime templating with</a:t>
            </a:r>
            <a:br>
              <a:rPr lang="en-US" dirty="0"/>
            </a:br>
            <a:r>
              <a:rPr lang="en-US" b="1" dirty="0" err="1"/>
              <a:t>Ractive.js</a:t>
            </a:r>
            <a:endParaRPr lang="en-US" b="1" dirty="0"/>
          </a:p>
        </p:txBody>
      </p:sp>
      <p:sp>
        <p:nvSpPr>
          <p:cNvPr id="3" name="Text Placeholder 2">
            <a:extLst>
              <a:ext uri="{FF2B5EF4-FFF2-40B4-BE49-F238E27FC236}">
                <a16:creationId xmlns:a16="http://schemas.microsoft.com/office/drawing/2014/main" id="{7389F30F-00B0-754A-889A-8E9C598F094C}"/>
              </a:ext>
            </a:extLst>
          </p:cNvPr>
          <p:cNvSpPr>
            <a:spLocks noGrp="1"/>
          </p:cNvSpPr>
          <p:nvPr>
            <p:ph type="body" sz="quarter" idx="13"/>
          </p:nvPr>
        </p:nvSpPr>
        <p:spPr/>
        <p:txBody>
          <a:bodyPr/>
          <a:lstStyle/>
          <a:p>
            <a:r>
              <a:rPr lang="en-US" b="1" dirty="0"/>
              <a:t>HTML:</a:t>
            </a:r>
          </a:p>
          <a:p>
            <a:r>
              <a:rPr lang="en-US" dirty="0"/>
              <a:t>Still writing template in &lt;script&gt; element, using the mustache syntax</a:t>
            </a:r>
          </a:p>
          <a:p>
            <a:endParaRPr lang="en-US" dirty="0"/>
          </a:p>
          <a:p>
            <a:r>
              <a:rPr lang="en-US" b="1" dirty="0"/>
              <a:t>JS:</a:t>
            </a:r>
            <a:endParaRPr lang="en-US" dirty="0"/>
          </a:p>
          <a:p>
            <a:r>
              <a:rPr lang="en-US" dirty="0"/>
              <a:t>Less JS code to write (just providing the data to the template).</a:t>
            </a:r>
          </a:p>
        </p:txBody>
      </p:sp>
      <p:sp>
        <p:nvSpPr>
          <p:cNvPr id="4" name="Text Placeholder 3">
            <a:extLst>
              <a:ext uri="{FF2B5EF4-FFF2-40B4-BE49-F238E27FC236}">
                <a16:creationId xmlns:a16="http://schemas.microsoft.com/office/drawing/2014/main" id="{19559000-481C-274C-9B28-990BB27C2E71}"/>
              </a:ext>
            </a:extLst>
          </p:cNvPr>
          <p:cNvSpPr>
            <a:spLocks noGrp="1"/>
          </p:cNvSpPr>
          <p:nvPr>
            <p:ph type="body" sz="quarter" idx="12"/>
          </p:nvPr>
        </p:nvSpPr>
        <p:spPr/>
        <p:txBody>
          <a:bodyPr/>
          <a:lstStyle/>
          <a:p>
            <a:r>
              <a:rPr lang="en-US" b="1" dirty="0"/>
              <a:t>Two-way data binding:</a:t>
            </a:r>
          </a:p>
          <a:p>
            <a:r>
              <a:rPr lang="en-US" dirty="0"/>
              <a:t>Setting the value attribute on form field, and binding it to the property in JS object.</a:t>
            </a:r>
          </a:p>
          <a:p>
            <a:endParaRPr lang="en-US" dirty="0"/>
          </a:p>
          <a:p>
            <a:r>
              <a:rPr lang="en-US" b="1" dirty="0"/>
              <a:t>Class binding:</a:t>
            </a:r>
            <a:endParaRPr lang="en-US" dirty="0"/>
          </a:p>
          <a:p>
            <a:r>
              <a:rPr lang="en-US" dirty="0"/>
              <a:t>Easily set the class to an element, based on the condition with “class-[class name]” attribute</a:t>
            </a:r>
          </a:p>
        </p:txBody>
      </p:sp>
      <p:sp>
        <p:nvSpPr>
          <p:cNvPr id="5" name="Footer Placeholder 4">
            <a:extLst>
              <a:ext uri="{FF2B5EF4-FFF2-40B4-BE49-F238E27FC236}">
                <a16:creationId xmlns:a16="http://schemas.microsoft.com/office/drawing/2014/main" id="{6591D3C6-32F5-0343-8F65-B06D1CFFF453}"/>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992952E0-C9C8-D540-BBFB-7F948A4CB066}"/>
              </a:ext>
            </a:extLst>
          </p:cNvPr>
          <p:cNvSpPr>
            <a:spLocks noGrp="1"/>
          </p:cNvSpPr>
          <p:nvPr>
            <p:ph type="sldNum" sz="quarter" idx="11"/>
          </p:nvPr>
        </p:nvSpPr>
        <p:spPr/>
        <p:txBody>
          <a:bodyPr/>
          <a:lstStyle/>
          <a:p>
            <a:fld id="{59395FB3-9C97-154F-86B2-7E381B951268}" type="slidenum">
              <a:rPr lang="en-US" smtClean="0"/>
              <a:pPr/>
              <a:t>14</a:t>
            </a:fld>
            <a:endParaRPr lang="en-US" dirty="0"/>
          </a:p>
        </p:txBody>
      </p:sp>
    </p:spTree>
    <p:extLst>
      <p:ext uri="{BB962C8B-B14F-4D97-AF65-F5344CB8AC3E}">
        <p14:creationId xmlns:p14="http://schemas.microsoft.com/office/powerpoint/2010/main" val="28618964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Modularize HTML using template engines</a:t>
            </a:r>
            <a:br>
              <a:rPr lang="en-US" dirty="0"/>
            </a:br>
            <a:endParaRPr lang="en-US" dirty="0">
              <a:solidFill>
                <a:schemeClr val="tx1"/>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15</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36755198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F416E3-BA04-FD48-ACB2-C14028352930}"/>
              </a:ext>
            </a:extLst>
          </p:cNvPr>
          <p:cNvSpPr>
            <a:spLocks noGrp="1"/>
          </p:cNvSpPr>
          <p:nvPr>
            <p:ph type="title"/>
          </p:nvPr>
        </p:nvSpPr>
        <p:spPr/>
        <p:txBody>
          <a:bodyPr/>
          <a:lstStyle/>
          <a:p>
            <a:r>
              <a:rPr lang="en-US" dirty="0"/>
              <a:t>Modularize HTML</a:t>
            </a:r>
          </a:p>
        </p:txBody>
      </p:sp>
      <p:sp>
        <p:nvSpPr>
          <p:cNvPr id="7" name="Text Placeholder 6">
            <a:extLst>
              <a:ext uri="{FF2B5EF4-FFF2-40B4-BE49-F238E27FC236}">
                <a16:creationId xmlns:a16="http://schemas.microsoft.com/office/drawing/2014/main" id="{8455F7F9-1E10-1443-A9BE-B7275BF15A3F}"/>
              </a:ext>
            </a:extLst>
          </p:cNvPr>
          <p:cNvSpPr>
            <a:spLocks noGrp="1"/>
          </p:cNvSpPr>
          <p:nvPr>
            <p:ph type="body" sz="quarter" idx="13"/>
          </p:nvPr>
        </p:nvSpPr>
        <p:spPr/>
        <p:txBody>
          <a:bodyPr/>
          <a:lstStyle/>
          <a:p>
            <a:r>
              <a:rPr lang="en-US" dirty="0"/>
              <a:t>Use template engines to break HTML into smaller pieces, and reuse them across multiple pages.</a:t>
            </a:r>
          </a:p>
          <a:p>
            <a:endParaRPr lang="en-US" dirty="0"/>
          </a:p>
          <a:p>
            <a:r>
              <a:rPr lang="en-US" dirty="0"/>
              <a:t>Additionally, provide data/variables to them.</a:t>
            </a:r>
          </a:p>
          <a:p>
            <a:endParaRPr lang="en-US" dirty="0"/>
          </a:p>
          <a:p>
            <a:r>
              <a:rPr lang="en-US" b="1" dirty="0"/>
              <a:t>Header</a:t>
            </a:r>
            <a:r>
              <a:rPr lang="en-US" dirty="0"/>
              <a:t>, </a:t>
            </a:r>
            <a:r>
              <a:rPr lang="en-US" b="1" dirty="0"/>
              <a:t>nav</a:t>
            </a:r>
            <a:r>
              <a:rPr lang="en-US" dirty="0"/>
              <a:t>, </a:t>
            </a:r>
            <a:r>
              <a:rPr lang="en-US" b="1" dirty="0"/>
              <a:t>footer </a:t>
            </a:r>
            <a:r>
              <a:rPr lang="en-US" dirty="0"/>
              <a:t>will be repeated across multiple pages.</a:t>
            </a:r>
          </a:p>
          <a:p>
            <a:endParaRPr lang="en-US" b="1" dirty="0"/>
          </a:p>
          <a:p>
            <a:r>
              <a:rPr lang="en-US" dirty="0"/>
              <a:t>We can take them out and place them into smaller files, called </a:t>
            </a:r>
            <a:r>
              <a:rPr lang="en-US" b="1" dirty="0"/>
              <a:t>partials</a:t>
            </a:r>
            <a:r>
              <a:rPr lang="en-US" dirty="0"/>
              <a:t>.</a:t>
            </a:r>
          </a:p>
        </p:txBody>
      </p:sp>
      <p:sp>
        <p:nvSpPr>
          <p:cNvPr id="6" name="Text Placeholder 5">
            <a:extLst>
              <a:ext uri="{FF2B5EF4-FFF2-40B4-BE49-F238E27FC236}">
                <a16:creationId xmlns:a16="http://schemas.microsoft.com/office/drawing/2014/main" id="{4AB191D4-FCB4-8D40-9015-9412C31E9DAF}"/>
              </a:ext>
            </a:extLst>
          </p:cNvPr>
          <p:cNvSpPr>
            <a:spLocks noGrp="1"/>
          </p:cNvSpPr>
          <p:nvPr>
            <p:ph type="body" sz="quarter" idx="12"/>
          </p:nvPr>
        </p:nvSpPr>
        <p:spPr/>
        <p:txBody>
          <a:bodyPr/>
          <a:lstStyle/>
          <a:p>
            <a:endParaRPr lang="en-US"/>
          </a:p>
        </p:txBody>
      </p:sp>
      <p:sp>
        <p:nvSpPr>
          <p:cNvPr id="3" name="Footer Placeholder 2">
            <a:extLst>
              <a:ext uri="{FF2B5EF4-FFF2-40B4-BE49-F238E27FC236}">
                <a16:creationId xmlns:a16="http://schemas.microsoft.com/office/drawing/2014/main" id="{71BC50A0-F58D-6745-BCC7-8088923E4ACF}"/>
              </a:ext>
            </a:extLst>
          </p:cNvPr>
          <p:cNvSpPr>
            <a:spLocks noGrp="1"/>
          </p:cNvSpPr>
          <p:nvPr>
            <p:ph type="ftr" sz="quarter" idx="10"/>
          </p:nvPr>
        </p:nvSpPr>
        <p:spPr/>
        <p:txBody>
          <a:bodyPr/>
          <a:lstStyle/>
          <a:p>
            <a:r>
              <a:rPr lang="en-US"/>
              <a:t>IBM iX / © IBM Corporation</a:t>
            </a:r>
            <a:endParaRPr lang="en-US" dirty="0"/>
          </a:p>
        </p:txBody>
      </p:sp>
      <p:sp>
        <p:nvSpPr>
          <p:cNvPr id="4" name="Slide Number Placeholder 3">
            <a:extLst>
              <a:ext uri="{FF2B5EF4-FFF2-40B4-BE49-F238E27FC236}">
                <a16:creationId xmlns:a16="http://schemas.microsoft.com/office/drawing/2014/main" id="{0DB6E634-67FE-7742-A3CB-9415006D99DB}"/>
              </a:ext>
            </a:extLst>
          </p:cNvPr>
          <p:cNvSpPr>
            <a:spLocks noGrp="1"/>
          </p:cNvSpPr>
          <p:nvPr>
            <p:ph type="sldNum" sz="quarter" idx="11"/>
          </p:nvPr>
        </p:nvSpPr>
        <p:spPr/>
        <p:txBody>
          <a:bodyPr/>
          <a:lstStyle/>
          <a:p>
            <a:fld id="{59395FB3-9C97-154F-86B2-7E381B951268}" type="slidenum">
              <a:rPr lang="en-US" smtClean="0"/>
              <a:pPr/>
              <a:t>16</a:t>
            </a:fld>
            <a:endParaRPr lang="en-US" dirty="0"/>
          </a:p>
        </p:txBody>
      </p:sp>
      <p:pic>
        <p:nvPicPr>
          <p:cNvPr id="8" name="Picture 7">
            <a:extLst>
              <a:ext uri="{FF2B5EF4-FFF2-40B4-BE49-F238E27FC236}">
                <a16:creationId xmlns:a16="http://schemas.microsoft.com/office/drawing/2014/main" id="{BF2B0900-F152-5D47-BD35-C7D31A57D4FD}"/>
              </a:ext>
            </a:extLst>
          </p:cNvPr>
          <p:cNvPicPr>
            <a:picLocks noChangeAspect="1"/>
          </p:cNvPicPr>
          <p:nvPr/>
        </p:nvPicPr>
        <p:blipFill>
          <a:blip r:embed="rId2"/>
          <a:stretch>
            <a:fillRect/>
          </a:stretch>
        </p:blipFill>
        <p:spPr>
          <a:xfrm>
            <a:off x="10236200" y="3405187"/>
            <a:ext cx="6959600" cy="4775200"/>
          </a:xfrm>
          <a:prstGeom prst="rect">
            <a:avLst/>
          </a:prstGeom>
        </p:spPr>
      </p:pic>
    </p:spTree>
    <p:extLst>
      <p:ext uri="{BB962C8B-B14F-4D97-AF65-F5344CB8AC3E}">
        <p14:creationId xmlns:p14="http://schemas.microsoft.com/office/powerpoint/2010/main" val="2159121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F416E3-BA04-FD48-ACB2-C14028352930}"/>
              </a:ext>
            </a:extLst>
          </p:cNvPr>
          <p:cNvSpPr>
            <a:spLocks noGrp="1"/>
          </p:cNvSpPr>
          <p:nvPr>
            <p:ph type="title"/>
          </p:nvPr>
        </p:nvSpPr>
        <p:spPr/>
        <p:txBody>
          <a:bodyPr/>
          <a:lstStyle/>
          <a:p>
            <a:r>
              <a:rPr lang="en-US" dirty="0"/>
              <a:t>Modularize HTML</a:t>
            </a:r>
          </a:p>
        </p:txBody>
      </p:sp>
      <p:sp>
        <p:nvSpPr>
          <p:cNvPr id="7" name="Text Placeholder 6">
            <a:extLst>
              <a:ext uri="{FF2B5EF4-FFF2-40B4-BE49-F238E27FC236}">
                <a16:creationId xmlns:a16="http://schemas.microsoft.com/office/drawing/2014/main" id="{8455F7F9-1E10-1443-A9BE-B7275BF15A3F}"/>
              </a:ext>
            </a:extLst>
          </p:cNvPr>
          <p:cNvSpPr>
            <a:spLocks noGrp="1"/>
          </p:cNvSpPr>
          <p:nvPr>
            <p:ph type="body" sz="quarter" idx="13"/>
          </p:nvPr>
        </p:nvSpPr>
        <p:spPr/>
        <p:txBody>
          <a:bodyPr/>
          <a:lstStyle/>
          <a:p>
            <a:endParaRPr lang="en-US" dirty="0"/>
          </a:p>
        </p:txBody>
      </p:sp>
      <p:sp>
        <p:nvSpPr>
          <p:cNvPr id="6" name="Text Placeholder 5">
            <a:extLst>
              <a:ext uri="{FF2B5EF4-FFF2-40B4-BE49-F238E27FC236}">
                <a16:creationId xmlns:a16="http://schemas.microsoft.com/office/drawing/2014/main" id="{4AB191D4-FCB4-8D40-9015-9412C31E9DAF}"/>
              </a:ext>
            </a:extLst>
          </p:cNvPr>
          <p:cNvSpPr>
            <a:spLocks noGrp="1"/>
          </p:cNvSpPr>
          <p:nvPr>
            <p:ph type="body" sz="quarter" idx="12"/>
          </p:nvPr>
        </p:nvSpPr>
        <p:spPr/>
        <p:txBody>
          <a:bodyPr/>
          <a:lstStyle/>
          <a:p>
            <a:endParaRPr lang="en-US"/>
          </a:p>
        </p:txBody>
      </p:sp>
      <p:sp>
        <p:nvSpPr>
          <p:cNvPr id="3" name="Footer Placeholder 2">
            <a:extLst>
              <a:ext uri="{FF2B5EF4-FFF2-40B4-BE49-F238E27FC236}">
                <a16:creationId xmlns:a16="http://schemas.microsoft.com/office/drawing/2014/main" id="{71BC50A0-F58D-6745-BCC7-8088923E4ACF}"/>
              </a:ext>
            </a:extLst>
          </p:cNvPr>
          <p:cNvSpPr>
            <a:spLocks noGrp="1"/>
          </p:cNvSpPr>
          <p:nvPr>
            <p:ph type="ftr" sz="quarter" idx="10"/>
          </p:nvPr>
        </p:nvSpPr>
        <p:spPr/>
        <p:txBody>
          <a:bodyPr/>
          <a:lstStyle/>
          <a:p>
            <a:r>
              <a:rPr lang="en-US"/>
              <a:t>IBM iX / © IBM Corporation</a:t>
            </a:r>
            <a:endParaRPr lang="en-US" dirty="0"/>
          </a:p>
        </p:txBody>
      </p:sp>
      <p:sp>
        <p:nvSpPr>
          <p:cNvPr id="4" name="Slide Number Placeholder 3">
            <a:extLst>
              <a:ext uri="{FF2B5EF4-FFF2-40B4-BE49-F238E27FC236}">
                <a16:creationId xmlns:a16="http://schemas.microsoft.com/office/drawing/2014/main" id="{0DB6E634-67FE-7742-A3CB-9415006D99DB}"/>
              </a:ext>
            </a:extLst>
          </p:cNvPr>
          <p:cNvSpPr>
            <a:spLocks noGrp="1"/>
          </p:cNvSpPr>
          <p:nvPr>
            <p:ph type="sldNum" sz="quarter" idx="11"/>
          </p:nvPr>
        </p:nvSpPr>
        <p:spPr/>
        <p:txBody>
          <a:bodyPr/>
          <a:lstStyle/>
          <a:p>
            <a:fld id="{59395FB3-9C97-154F-86B2-7E381B951268}" type="slidenum">
              <a:rPr lang="en-US" smtClean="0"/>
              <a:pPr/>
              <a:t>17</a:t>
            </a:fld>
            <a:endParaRPr lang="en-US" dirty="0"/>
          </a:p>
        </p:txBody>
      </p:sp>
      <p:pic>
        <p:nvPicPr>
          <p:cNvPr id="2" name="Picture 1">
            <a:extLst>
              <a:ext uri="{FF2B5EF4-FFF2-40B4-BE49-F238E27FC236}">
                <a16:creationId xmlns:a16="http://schemas.microsoft.com/office/drawing/2014/main" id="{20F0F212-7FCD-EC46-B269-2E2688CEF70C}"/>
              </a:ext>
            </a:extLst>
          </p:cNvPr>
          <p:cNvPicPr>
            <a:picLocks noChangeAspect="1"/>
          </p:cNvPicPr>
          <p:nvPr/>
        </p:nvPicPr>
        <p:blipFill>
          <a:blip r:embed="rId2"/>
          <a:stretch>
            <a:fillRect/>
          </a:stretch>
        </p:blipFill>
        <p:spPr>
          <a:xfrm>
            <a:off x="1330512" y="4308945"/>
            <a:ext cx="6482976" cy="2967684"/>
          </a:xfrm>
          <a:prstGeom prst="rect">
            <a:avLst/>
          </a:prstGeom>
        </p:spPr>
      </p:pic>
      <p:pic>
        <p:nvPicPr>
          <p:cNvPr id="9" name="Picture 8">
            <a:extLst>
              <a:ext uri="{FF2B5EF4-FFF2-40B4-BE49-F238E27FC236}">
                <a16:creationId xmlns:a16="http://schemas.microsoft.com/office/drawing/2014/main" id="{870918C5-4507-C049-A65E-7D2D82006249}"/>
              </a:ext>
            </a:extLst>
          </p:cNvPr>
          <p:cNvPicPr>
            <a:picLocks noChangeAspect="1"/>
          </p:cNvPicPr>
          <p:nvPr/>
        </p:nvPicPr>
        <p:blipFill>
          <a:blip r:embed="rId3"/>
          <a:stretch>
            <a:fillRect/>
          </a:stretch>
        </p:blipFill>
        <p:spPr>
          <a:xfrm>
            <a:off x="10107912" y="3401380"/>
            <a:ext cx="7216176" cy="4782814"/>
          </a:xfrm>
          <a:prstGeom prst="rect">
            <a:avLst/>
          </a:prstGeom>
        </p:spPr>
      </p:pic>
    </p:spTree>
    <p:extLst>
      <p:ext uri="{BB962C8B-B14F-4D97-AF65-F5344CB8AC3E}">
        <p14:creationId xmlns:p14="http://schemas.microsoft.com/office/powerpoint/2010/main" val="40226032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F416E3-BA04-FD48-ACB2-C14028352930}"/>
              </a:ext>
            </a:extLst>
          </p:cNvPr>
          <p:cNvSpPr>
            <a:spLocks noGrp="1"/>
          </p:cNvSpPr>
          <p:nvPr>
            <p:ph type="title"/>
          </p:nvPr>
        </p:nvSpPr>
        <p:spPr/>
        <p:txBody>
          <a:bodyPr/>
          <a:lstStyle/>
          <a:p>
            <a:r>
              <a:rPr lang="en-US" dirty="0"/>
              <a:t>Modularize HTML</a:t>
            </a:r>
          </a:p>
        </p:txBody>
      </p:sp>
      <p:sp>
        <p:nvSpPr>
          <p:cNvPr id="7" name="Text Placeholder 6">
            <a:extLst>
              <a:ext uri="{FF2B5EF4-FFF2-40B4-BE49-F238E27FC236}">
                <a16:creationId xmlns:a16="http://schemas.microsoft.com/office/drawing/2014/main" id="{8455F7F9-1E10-1443-A9BE-B7275BF15A3F}"/>
              </a:ext>
            </a:extLst>
          </p:cNvPr>
          <p:cNvSpPr>
            <a:spLocks noGrp="1"/>
          </p:cNvSpPr>
          <p:nvPr>
            <p:ph type="body" sz="quarter" idx="13"/>
          </p:nvPr>
        </p:nvSpPr>
        <p:spPr/>
        <p:txBody>
          <a:bodyPr/>
          <a:lstStyle/>
          <a:p>
            <a:r>
              <a:rPr lang="en-US" dirty="0" err="1"/>
              <a:t>Nunjucks</a:t>
            </a:r>
            <a:r>
              <a:rPr lang="en-US" dirty="0"/>
              <a:t> syntax</a:t>
            </a:r>
          </a:p>
          <a:p>
            <a:endParaRPr lang="en-US" dirty="0"/>
          </a:p>
          <a:p>
            <a:r>
              <a:rPr lang="en-US" dirty="0">
                <a:hlinkClick r:id="rId2"/>
              </a:rPr>
              <a:t>https://mozilla.github.io/nunjucks/</a:t>
            </a:r>
            <a:endParaRPr lang="en-US" dirty="0"/>
          </a:p>
          <a:p>
            <a:endParaRPr lang="en-US" dirty="0"/>
          </a:p>
          <a:p>
            <a:r>
              <a:rPr lang="en-US" dirty="0"/>
              <a:t>Advantage of having partials: when in need to do an update on certain partial, we only modify the partial file, and it is going to be applied automatically on all places.</a:t>
            </a:r>
          </a:p>
        </p:txBody>
      </p:sp>
      <p:sp>
        <p:nvSpPr>
          <p:cNvPr id="6" name="Text Placeholder 5">
            <a:extLst>
              <a:ext uri="{FF2B5EF4-FFF2-40B4-BE49-F238E27FC236}">
                <a16:creationId xmlns:a16="http://schemas.microsoft.com/office/drawing/2014/main" id="{4AB191D4-FCB4-8D40-9015-9412C31E9DAF}"/>
              </a:ext>
            </a:extLst>
          </p:cNvPr>
          <p:cNvSpPr>
            <a:spLocks noGrp="1"/>
          </p:cNvSpPr>
          <p:nvPr>
            <p:ph type="body" sz="quarter" idx="12"/>
          </p:nvPr>
        </p:nvSpPr>
        <p:spPr/>
        <p:txBody>
          <a:bodyPr/>
          <a:lstStyle/>
          <a:p>
            <a:endParaRPr lang="en-US"/>
          </a:p>
        </p:txBody>
      </p:sp>
      <p:sp>
        <p:nvSpPr>
          <p:cNvPr id="3" name="Footer Placeholder 2">
            <a:extLst>
              <a:ext uri="{FF2B5EF4-FFF2-40B4-BE49-F238E27FC236}">
                <a16:creationId xmlns:a16="http://schemas.microsoft.com/office/drawing/2014/main" id="{71BC50A0-F58D-6745-BCC7-8088923E4ACF}"/>
              </a:ext>
            </a:extLst>
          </p:cNvPr>
          <p:cNvSpPr>
            <a:spLocks noGrp="1"/>
          </p:cNvSpPr>
          <p:nvPr>
            <p:ph type="ftr" sz="quarter" idx="10"/>
          </p:nvPr>
        </p:nvSpPr>
        <p:spPr/>
        <p:txBody>
          <a:bodyPr/>
          <a:lstStyle/>
          <a:p>
            <a:r>
              <a:rPr lang="en-US"/>
              <a:t>IBM iX / © IBM Corporation</a:t>
            </a:r>
            <a:endParaRPr lang="en-US" dirty="0"/>
          </a:p>
        </p:txBody>
      </p:sp>
      <p:sp>
        <p:nvSpPr>
          <p:cNvPr id="4" name="Slide Number Placeholder 3">
            <a:extLst>
              <a:ext uri="{FF2B5EF4-FFF2-40B4-BE49-F238E27FC236}">
                <a16:creationId xmlns:a16="http://schemas.microsoft.com/office/drawing/2014/main" id="{0DB6E634-67FE-7742-A3CB-9415006D99DB}"/>
              </a:ext>
            </a:extLst>
          </p:cNvPr>
          <p:cNvSpPr>
            <a:spLocks noGrp="1"/>
          </p:cNvSpPr>
          <p:nvPr>
            <p:ph type="sldNum" sz="quarter" idx="11"/>
          </p:nvPr>
        </p:nvSpPr>
        <p:spPr/>
        <p:txBody>
          <a:bodyPr/>
          <a:lstStyle/>
          <a:p>
            <a:fld id="{59395FB3-9C97-154F-86B2-7E381B951268}" type="slidenum">
              <a:rPr lang="en-US" smtClean="0"/>
              <a:pPr/>
              <a:t>18</a:t>
            </a:fld>
            <a:endParaRPr lang="en-US" dirty="0"/>
          </a:p>
        </p:txBody>
      </p:sp>
      <p:pic>
        <p:nvPicPr>
          <p:cNvPr id="10" name="Picture 9">
            <a:extLst>
              <a:ext uri="{FF2B5EF4-FFF2-40B4-BE49-F238E27FC236}">
                <a16:creationId xmlns:a16="http://schemas.microsoft.com/office/drawing/2014/main" id="{CC3C0883-2988-1040-A52F-B62428962BC3}"/>
              </a:ext>
            </a:extLst>
          </p:cNvPr>
          <p:cNvPicPr>
            <a:picLocks noChangeAspect="1"/>
          </p:cNvPicPr>
          <p:nvPr/>
        </p:nvPicPr>
        <p:blipFill>
          <a:blip r:embed="rId3"/>
          <a:stretch>
            <a:fillRect/>
          </a:stretch>
        </p:blipFill>
        <p:spPr>
          <a:xfrm>
            <a:off x="10107912" y="3401380"/>
            <a:ext cx="7216176" cy="4782814"/>
          </a:xfrm>
          <a:prstGeom prst="rect">
            <a:avLst/>
          </a:prstGeom>
        </p:spPr>
      </p:pic>
    </p:spTree>
    <p:extLst>
      <p:ext uri="{BB962C8B-B14F-4D97-AF65-F5344CB8AC3E}">
        <p14:creationId xmlns:p14="http://schemas.microsoft.com/office/powerpoint/2010/main" val="2103948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Exercise</a:t>
            </a:r>
            <a:br>
              <a:rPr lang="en-US" dirty="0"/>
            </a:br>
            <a:endParaRPr lang="en-US" dirty="0">
              <a:solidFill>
                <a:schemeClr val="tx1"/>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19</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8377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4718FEE-AED2-314F-91C8-B1BD9EC89B8E}"/>
              </a:ext>
            </a:extLst>
          </p:cNvPr>
          <p:cNvSpPr>
            <a:spLocks noGrp="1"/>
          </p:cNvSpPr>
          <p:nvPr>
            <p:ph type="title"/>
          </p:nvPr>
        </p:nvSpPr>
        <p:spPr/>
        <p:txBody>
          <a:bodyPr/>
          <a:lstStyle/>
          <a:p>
            <a:r>
              <a:rPr lang="de-DE" dirty="0"/>
              <a:t>Agenda</a:t>
            </a:r>
          </a:p>
        </p:txBody>
      </p:sp>
      <p:sp>
        <p:nvSpPr>
          <p:cNvPr id="4" name="Fußzeilenplatzhalter 3">
            <a:extLst>
              <a:ext uri="{FF2B5EF4-FFF2-40B4-BE49-F238E27FC236}">
                <a16:creationId xmlns:a16="http://schemas.microsoft.com/office/drawing/2014/main" id="{B37FEBE1-70FE-9E4A-B959-AED3353E1698}"/>
              </a:ext>
            </a:extLst>
          </p:cNvPr>
          <p:cNvSpPr>
            <a:spLocks noGrp="1"/>
          </p:cNvSpPr>
          <p:nvPr>
            <p:ph type="ftr" sz="quarter" idx="10"/>
          </p:nvPr>
        </p:nvSpPr>
        <p:spPr/>
        <p:txBody>
          <a:bodyPr/>
          <a:lstStyle/>
          <a:p>
            <a:r>
              <a:rPr lang="en-US"/>
              <a:t>IBM iX / © IBM Corporation</a:t>
            </a:r>
            <a:endParaRPr lang="en-US" dirty="0"/>
          </a:p>
        </p:txBody>
      </p:sp>
      <p:sp>
        <p:nvSpPr>
          <p:cNvPr id="5" name="Foliennummernplatzhalter 4">
            <a:extLst>
              <a:ext uri="{FF2B5EF4-FFF2-40B4-BE49-F238E27FC236}">
                <a16:creationId xmlns:a16="http://schemas.microsoft.com/office/drawing/2014/main" id="{87272684-9C14-0446-9995-01B3DCFBB3BD}"/>
              </a:ext>
            </a:extLst>
          </p:cNvPr>
          <p:cNvSpPr>
            <a:spLocks noGrp="1"/>
          </p:cNvSpPr>
          <p:nvPr>
            <p:ph type="sldNum" sz="quarter" idx="11"/>
          </p:nvPr>
        </p:nvSpPr>
        <p:spPr/>
        <p:txBody>
          <a:bodyPr/>
          <a:lstStyle/>
          <a:p>
            <a:fld id="{59395FB3-9C97-154F-86B2-7E381B951268}" type="slidenum">
              <a:rPr lang="en-US" smtClean="0"/>
              <a:pPr/>
              <a:t>2</a:t>
            </a:fld>
            <a:endParaRPr lang="en-US" dirty="0"/>
          </a:p>
        </p:txBody>
      </p:sp>
      <p:sp>
        <p:nvSpPr>
          <p:cNvPr id="9" name="Textfeld 8">
            <a:extLst>
              <a:ext uri="{FF2B5EF4-FFF2-40B4-BE49-F238E27FC236}">
                <a16:creationId xmlns:a16="http://schemas.microsoft.com/office/drawing/2014/main" id="{B9F6D7D8-F8FF-A247-8C0B-D79E156F77E6}"/>
              </a:ext>
            </a:extLst>
          </p:cNvPr>
          <p:cNvSpPr txBox="1"/>
          <p:nvPr/>
        </p:nvSpPr>
        <p:spPr>
          <a:xfrm>
            <a:off x="457200" y="2575075"/>
            <a:ext cx="8229467" cy="6435725"/>
          </a:xfrm>
          <a:prstGeom prst="rect">
            <a:avLst/>
          </a:prstGeom>
          <a:noFill/>
          <a:ln>
            <a:noFill/>
          </a:ln>
        </p:spPr>
        <p:txBody>
          <a:bodyPr wrap="square" lIns="0" tIns="0" rIns="0" bIns="0" rtlCol="0">
            <a:noAutofit/>
          </a:bodyPr>
          <a:lstStyle/>
          <a:p>
            <a:pPr lvl="0" defTabSz="914400" fontAlgn="base">
              <a:spcAft>
                <a:spcPct val="0"/>
              </a:spcAft>
              <a:buClr>
                <a:schemeClr val="tx1"/>
              </a:buClr>
              <a:buSzPct val="90000"/>
            </a:pPr>
            <a:r>
              <a:rPr lang="de-DE" sz="2800" kern="0" dirty="0">
                <a:solidFill>
                  <a:schemeClr val="tx1">
                    <a:lumMod val="95000"/>
                    <a:lumOff val="5000"/>
                  </a:schemeClr>
                </a:solidFill>
                <a:latin typeface="IBM Plex Sans" panose="020B0503050203000203" pitchFamily="34" charset="0"/>
              </a:rPr>
              <a:t>HTML </a:t>
            </a:r>
            <a:r>
              <a:rPr lang="de-DE" sz="2800" kern="0" dirty="0" err="1">
                <a:solidFill>
                  <a:schemeClr val="tx1">
                    <a:lumMod val="95000"/>
                    <a:lumOff val="5000"/>
                  </a:schemeClr>
                </a:solidFill>
                <a:latin typeface="IBM Plex Sans" panose="020B0503050203000203" pitchFamily="34" charset="0"/>
              </a:rPr>
              <a:t>templating</a:t>
            </a:r>
            <a:endParaRPr lang="de-DE" sz="2800" kern="0" dirty="0">
              <a:solidFill>
                <a:schemeClr val="tx1">
                  <a:lumMod val="95000"/>
                  <a:lumOff val="5000"/>
                </a:schemeClr>
              </a:solidFill>
              <a:latin typeface="IBM Plex Sans" panose="020B0503050203000203" pitchFamily="34" charset="0"/>
            </a:endParaRPr>
          </a:p>
          <a:p>
            <a:pPr marL="457200" lvl="0" indent="-457200" defTabSz="914400" fontAlgn="base">
              <a:spcAft>
                <a:spcPct val="0"/>
              </a:spcAft>
              <a:buClr>
                <a:schemeClr val="tx1"/>
              </a:buClr>
              <a:buSzPct val="90000"/>
              <a:buFontTx/>
              <a:buChar char="-"/>
            </a:pPr>
            <a:endParaRPr lang="de-DE" sz="2800" kern="0" dirty="0">
              <a:solidFill>
                <a:schemeClr val="tx1">
                  <a:lumMod val="95000"/>
                  <a:lumOff val="5000"/>
                </a:schemeClr>
              </a:solidFill>
              <a:latin typeface="IBM Plex Sans" panose="020B0503050203000203" pitchFamily="34" charset="0"/>
            </a:endParaRPr>
          </a:p>
          <a:p>
            <a:pPr lvl="0" defTabSz="914400" fontAlgn="base">
              <a:spcAft>
                <a:spcPct val="0"/>
              </a:spcAft>
              <a:buClr>
                <a:schemeClr val="tx1"/>
              </a:buClr>
              <a:buSzPct val="90000"/>
            </a:pPr>
            <a:r>
              <a:rPr lang="de-DE" sz="2800" kern="0" dirty="0">
                <a:solidFill>
                  <a:schemeClr val="tx1">
                    <a:lumMod val="95000"/>
                    <a:lumOff val="5000"/>
                  </a:schemeClr>
                </a:solidFill>
                <a:latin typeface="IBM Plex Sans" panose="020B0503050203000203" pitchFamily="34" charset="0"/>
              </a:rPr>
              <a:t>[lunch break]</a:t>
            </a:r>
          </a:p>
          <a:p>
            <a:pPr lvl="0" defTabSz="914400" fontAlgn="base">
              <a:spcAft>
                <a:spcPct val="0"/>
              </a:spcAft>
              <a:buClr>
                <a:schemeClr val="tx1"/>
              </a:buClr>
              <a:buSzPct val="90000"/>
            </a:pPr>
            <a:endParaRPr lang="de-DE" sz="2800" kern="0" dirty="0">
              <a:solidFill>
                <a:schemeClr val="tx1">
                  <a:lumMod val="95000"/>
                  <a:lumOff val="5000"/>
                </a:schemeClr>
              </a:solidFill>
              <a:latin typeface="IBM Plex Sans" panose="020B0503050203000203" pitchFamily="34" charset="0"/>
            </a:endParaRPr>
          </a:p>
          <a:p>
            <a:pPr lvl="0" defTabSz="914400" fontAlgn="base">
              <a:spcAft>
                <a:spcPct val="0"/>
              </a:spcAft>
              <a:buClr>
                <a:schemeClr val="tx1"/>
              </a:buClr>
              <a:buSzPct val="90000"/>
            </a:pPr>
            <a:r>
              <a:rPr lang="de-DE" sz="2800" kern="0" dirty="0" err="1">
                <a:solidFill>
                  <a:schemeClr val="tx1">
                    <a:lumMod val="95000"/>
                    <a:lumOff val="5000"/>
                  </a:schemeClr>
                </a:solidFill>
                <a:latin typeface="IBM Plex Sans" panose="020B0503050203000203" pitchFamily="34" charset="0"/>
              </a:rPr>
              <a:t>Microdata</a:t>
            </a:r>
            <a:r>
              <a:rPr lang="de-DE" sz="2800" kern="0">
                <a:solidFill>
                  <a:schemeClr val="tx1">
                    <a:lumMod val="95000"/>
                    <a:lumOff val="5000"/>
                  </a:schemeClr>
                </a:solidFill>
                <a:latin typeface="IBM Plex Sans" panose="020B0503050203000203" pitchFamily="34" charset="0"/>
              </a:rPr>
              <a:t>/JSON-LD</a:t>
            </a:r>
            <a:endParaRPr lang="de-DE" sz="2800" kern="0" dirty="0">
              <a:solidFill>
                <a:schemeClr val="tx1">
                  <a:lumMod val="95000"/>
                  <a:lumOff val="5000"/>
                </a:schemeClr>
              </a:solidFill>
              <a:latin typeface="IBM Plex Sans" panose="020B0503050203000203" pitchFamily="34" charset="0"/>
            </a:endParaRPr>
          </a:p>
          <a:p>
            <a:pPr lvl="0" defTabSz="914400" fontAlgn="base">
              <a:spcAft>
                <a:spcPct val="0"/>
              </a:spcAft>
              <a:buClr>
                <a:schemeClr val="tx1"/>
              </a:buClr>
              <a:buSzPct val="90000"/>
            </a:pPr>
            <a:endParaRPr lang="de-DE" sz="2800" kern="0" dirty="0">
              <a:solidFill>
                <a:schemeClr val="tx1">
                  <a:lumMod val="95000"/>
                  <a:lumOff val="5000"/>
                </a:schemeClr>
              </a:solidFill>
              <a:latin typeface="IBM Plex Sans" panose="020B0503050203000203" pitchFamily="34" charset="0"/>
            </a:endParaRPr>
          </a:p>
        </p:txBody>
      </p:sp>
      <p:pic>
        <p:nvPicPr>
          <p:cNvPr id="10" name="Grafik 24">
            <a:extLst>
              <a:ext uri="{FF2B5EF4-FFF2-40B4-BE49-F238E27FC236}">
                <a16:creationId xmlns:a16="http://schemas.microsoft.com/office/drawing/2014/main" id="{8CF0FDD2-0BE6-B84C-8B14-1E44278EDE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871972" y="3919116"/>
            <a:ext cx="5770530" cy="2458292"/>
          </a:xfrm>
          <a:prstGeom prst="rect">
            <a:avLst/>
          </a:prstGeom>
        </p:spPr>
      </p:pic>
    </p:spTree>
    <p:extLst>
      <p:ext uri="{BB962C8B-B14F-4D97-AF65-F5344CB8AC3E}">
        <p14:creationId xmlns:p14="http://schemas.microsoft.com/office/powerpoint/2010/main" val="42134278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Microdata</a:t>
            </a:r>
            <a:br>
              <a:rPr lang="en-US" dirty="0"/>
            </a:br>
            <a:endParaRPr lang="en-US" dirty="0">
              <a:solidFill>
                <a:schemeClr val="tx1"/>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20</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35937305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366058C-D04B-AC43-81F8-3D3593100438}"/>
              </a:ext>
            </a:extLst>
          </p:cNvPr>
          <p:cNvSpPr>
            <a:spLocks noGrp="1"/>
          </p:cNvSpPr>
          <p:nvPr>
            <p:ph type="title"/>
          </p:nvPr>
        </p:nvSpPr>
        <p:spPr/>
        <p:txBody>
          <a:bodyPr/>
          <a:lstStyle/>
          <a:p>
            <a:r>
              <a:rPr lang="en-US" dirty="0"/>
              <a:t>Microdata</a:t>
            </a:r>
          </a:p>
        </p:txBody>
      </p:sp>
      <p:sp>
        <p:nvSpPr>
          <p:cNvPr id="7" name="Text Placeholder 6">
            <a:extLst>
              <a:ext uri="{FF2B5EF4-FFF2-40B4-BE49-F238E27FC236}">
                <a16:creationId xmlns:a16="http://schemas.microsoft.com/office/drawing/2014/main" id="{42BBB148-2747-0B41-8A4E-91639EB5B8BD}"/>
              </a:ext>
            </a:extLst>
          </p:cNvPr>
          <p:cNvSpPr>
            <a:spLocks noGrp="1"/>
          </p:cNvSpPr>
          <p:nvPr>
            <p:ph type="body" sz="quarter" idx="13"/>
          </p:nvPr>
        </p:nvSpPr>
        <p:spPr/>
        <p:txBody>
          <a:bodyPr/>
          <a:lstStyle/>
          <a:p>
            <a:r>
              <a:rPr lang="en-US" dirty="0"/>
              <a:t>Part of HTML standard and is used to nest metadata within existing content on web pages.</a:t>
            </a:r>
          </a:p>
          <a:p>
            <a:endParaRPr lang="en-US" dirty="0"/>
          </a:p>
          <a:p>
            <a:r>
              <a:rPr lang="en-US" dirty="0"/>
              <a:t>Additionally builds up the SEO where search engines can extract and process microdata, and use it to provide </a:t>
            </a:r>
            <a:r>
              <a:rPr lang="en-US" b="1" dirty="0"/>
              <a:t>richer</a:t>
            </a:r>
            <a:r>
              <a:rPr lang="en-US" dirty="0"/>
              <a:t> browsing experience for users.</a:t>
            </a:r>
          </a:p>
          <a:p>
            <a:endParaRPr lang="en-US" dirty="0"/>
          </a:p>
          <a:p>
            <a:r>
              <a:rPr lang="en-US" dirty="0"/>
              <a:t>It allows search engines to understand the info of web pages and provide more relevant results to users.</a:t>
            </a:r>
          </a:p>
          <a:p>
            <a:endParaRPr lang="en-US" dirty="0"/>
          </a:p>
          <a:p>
            <a:r>
              <a:rPr lang="en-US" dirty="0"/>
              <a:t>It uses a supporting </a:t>
            </a:r>
            <a:r>
              <a:rPr lang="en-US" i="1" dirty="0"/>
              <a:t>vocabulary</a:t>
            </a:r>
            <a:r>
              <a:rPr lang="en-US" dirty="0"/>
              <a:t> to describe the item/value pairs to describe content.</a:t>
            </a:r>
          </a:p>
        </p:txBody>
      </p:sp>
      <p:sp>
        <p:nvSpPr>
          <p:cNvPr id="6" name="Text Placeholder 5">
            <a:extLst>
              <a:ext uri="{FF2B5EF4-FFF2-40B4-BE49-F238E27FC236}">
                <a16:creationId xmlns:a16="http://schemas.microsoft.com/office/drawing/2014/main" id="{5859B6BC-AEF8-ED40-9A01-40198DAAC283}"/>
              </a:ext>
            </a:extLst>
          </p:cNvPr>
          <p:cNvSpPr>
            <a:spLocks noGrp="1"/>
          </p:cNvSpPr>
          <p:nvPr>
            <p:ph type="body" sz="quarter" idx="12"/>
          </p:nvPr>
        </p:nvSpPr>
        <p:spPr/>
        <p:txBody>
          <a:bodyPr/>
          <a:lstStyle/>
          <a:p>
            <a:endParaRPr lang="en-US"/>
          </a:p>
        </p:txBody>
      </p:sp>
      <p:sp>
        <p:nvSpPr>
          <p:cNvPr id="3" name="Footer Placeholder 2">
            <a:extLst>
              <a:ext uri="{FF2B5EF4-FFF2-40B4-BE49-F238E27FC236}">
                <a16:creationId xmlns:a16="http://schemas.microsoft.com/office/drawing/2014/main" id="{3E259587-7554-1041-883F-76C958836D74}"/>
              </a:ext>
            </a:extLst>
          </p:cNvPr>
          <p:cNvSpPr>
            <a:spLocks noGrp="1"/>
          </p:cNvSpPr>
          <p:nvPr>
            <p:ph type="ftr" sz="quarter" idx="10"/>
          </p:nvPr>
        </p:nvSpPr>
        <p:spPr/>
        <p:txBody>
          <a:bodyPr/>
          <a:lstStyle/>
          <a:p>
            <a:r>
              <a:rPr lang="en-US"/>
              <a:t>IBM iX / © IBM Corporation</a:t>
            </a:r>
            <a:endParaRPr lang="en-US" dirty="0"/>
          </a:p>
        </p:txBody>
      </p:sp>
      <p:sp>
        <p:nvSpPr>
          <p:cNvPr id="4" name="Slide Number Placeholder 3">
            <a:extLst>
              <a:ext uri="{FF2B5EF4-FFF2-40B4-BE49-F238E27FC236}">
                <a16:creationId xmlns:a16="http://schemas.microsoft.com/office/drawing/2014/main" id="{6D9527A1-5BFA-AC48-8ABE-7EC3C197D9D5}"/>
              </a:ext>
            </a:extLst>
          </p:cNvPr>
          <p:cNvSpPr>
            <a:spLocks noGrp="1"/>
          </p:cNvSpPr>
          <p:nvPr>
            <p:ph type="sldNum" sz="quarter" idx="11"/>
          </p:nvPr>
        </p:nvSpPr>
        <p:spPr/>
        <p:txBody>
          <a:bodyPr/>
          <a:lstStyle/>
          <a:p>
            <a:fld id="{59395FB3-9C97-154F-86B2-7E381B951268}" type="slidenum">
              <a:rPr lang="en-US" smtClean="0"/>
              <a:pPr/>
              <a:t>21</a:t>
            </a:fld>
            <a:endParaRPr lang="en-US" dirty="0"/>
          </a:p>
        </p:txBody>
      </p:sp>
    </p:spTree>
    <p:extLst>
      <p:ext uri="{BB962C8B-B14F-4D97-AF65-F5344CB8AC3E}">
        <p14:creationId xmlns:p14="http://schemas.microsoft.com/office/powerpoint/2010/main" val="42383839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9A255-A158-E946-B7A3-4D22B074CF1D}"/>
              </a:ext>
            </a:extLst>
          </p:cNvPr>
          <p:cNvSpPr>
            <a:spLocks noGrp="1"/>
          </p:cNvSpPr>
          <p:nvPr>
            <p:ph type="title"/>
          </p:nvPr>
        </p:nvSpPr>
        <p:spPr/>
        <p:txBody>
          <a:bodyPr/>
          <a:lstStyle/>
          <a:p>
            <a:r>
              <a:rPr lang="en-US" dirty="0"/>
              <a:t>Vocabularies</a:t>
            </a:r>
          </a:p>
        </p:txBody>
      </p:sp>
      <p:sp>
        <p:nvSpPr>
          <p:cNvPr id="3" name="Text Placeholder 2">
            <a:extLst>
              <a:ext uri="{FF2B5EF4-FFF2-40B4-BE49-F238E27FC236}">
                <a16:creationId xmlns:a16="http://schemas.microsoft.com/office/drawing/2014/main" id="{4D685680-97FA-594E-A82C-6BDBAC072D25}"/>
              </a:ext>
            </a:extLst>
          </p:cNvPr>
          <p:cNvSpPr>
            <a:spLocks noGrp="1"/>
          </p:cNvSpPr>
          <p:nvPr>
            <p:ph type="body" sz="quarter" idx="13"/>
          </p:nvPr>
        </p:nvSpPr>
        <p:spPr/>
        <p:txBody>
          <a:bodyPr/>
          <a:lstStyle/>
          <a:p>
            <a:r>
              <a:rPr lang="en-US" dirty="0"/>
              <a:t>All major search engines support </a:t>
            </a:r>
            <a:r>
              <a:rPr lang="en-US" dirty="0">
                <a:hlinkClick r:id="rId2"/>
              </a:rPr>
              <a:t>Schema.org</a:t>
            </a:r>
            <a:r>
              <a:rPr lang="en-US" dirty="0"/>
              <a:t> or </a:t>
            </a:r>
            <a:r>
              <a:rPr lang="en-US" dirty="0">
                <a:hlinkClick r:id="rId3"/>
              </a:rPr>
              <a:t>JSON-LD</a:t>
            </a:r>
            <a:r>
              <a:rPr lang="en-US" dirty="0"/>
              <a:t> vocabularies for structured data.</a:t>
            </a:r>
          </a:p>
          <a:p>
            <a:endParaRPr lang="en-US" dirty="0"/>
          </a:p>
          <a:p>
            <a:r>
              <a:rPr lang="en-US" dirty="0"/>
              <a:t>The vocabulary itself defines a standard set of type names and property names.</a:t>
            </a:r>
          </a:p>
        </p:txBody>
      </p:sp>
      <p:sp>
        <p:nvSpPr>
          <p:cNvPr id="4" name="Text Placeholder 3">
            <a:extLst>
              <a:ext uri="{FF2B5EF4-FFF2-40B4-BE49-F238E27FC236}">
                <a16:creationId xmlns:a16="http://schemas.microsoft.com/office/drawing/2014/main" id="{7F58E90A-6064-F548-8E2C-285C90DCDEC3}"/>
              </a:ext>
            </a:extLst>
          </p:cNvPr>
          <p:cNvSpPr>
            <a:spLocks noGrp="1"/>
          </p:cNvSpPr>
          <p:nvPr>
            <p:ph type="body" sz="quarter" idx="12"/>
          </p:nvPr>
        </p:nvSpPr>
        <p:spPr/>
        <p:txBody>
          <a:bodyPr/>
          <a:lstStyle/>
          <a:p>
            <a:r>
              <a:rPr lang="en-US" b="1" dirty="0"/>
              <a:t>Book</a:t>
            </a:r>
            <a:endParaRPr lang="en-US" dirty="0"/>
          </a:p>
          <a:p>
            <a:endParaRPr lang="en-US" b="1" dirty="0"/>
          </a:p>
          <a:p>
            <a:r>
              <a:rPr lang="en-US" i="1" dirty="0"/>
              <a:t>author </a:t>
            </a:r>
            <a:r>
              <a:rPr lang="en-US" dirty="0"/>
              <a:t>– the author of the book</a:t>
            </a:r>
          </a:p>
          <a:p>
            <a:endParaRPr lang="en-US" dirty="0"/>
          </a:p>
          <a:p>
            <a:r>
              <a:rPr lang="en-US" i="1" dirty="0"/>
              <a:t>name </a:t>
            </a:r>
            <a:r>
              <a:rPr lang="en-US" dirty="0"/>
              <a:t>– the name of the book</a:t>
            </a:r>
          </a:p>
          <a:p>
            <a:endParaRPr lang="en-US" dirty="0"/>
          </a:p>
          <a:p>
            <a:r>
              <a:rPr lang="en-US" i="1" dirty="0" err="1"/>
              <a:t>bookFormat</a:t>
            </a:r>
            <a:r>
              <a:rPr lang="en-US" i="1" dirty="0"/>
              <a:t> </a:t>
            </a:r>
            <a:r>
              <a:rPr lang="en-US" dirty="0"/>
              <a:t>– the format of the book</a:t>
            </a:r>
          </a:p>
          <a:p>
            <a:endParaRPr lang="en-US" dirty="0"/>
          </a:p>
          <a:p>
            <a:r>
              <a:rPr lang="en-US" i="1" dirty="0" err="1"/>
              <a:t>numberOfPages</a:t>
            </a:r>
            <a:r>
              <a:rPr lang="en-US" i="1" dirty="0"/>
              <a:t> </a:t>
            </a:r>
            <a:r>
              <a:rPr lang="en-US" dirty="0"/>
              <a:t>– number of pages in the book</a:t>
            </a:r>
          </a:p>
          <a:p>
            <a:endParaRPr lang="en-US" dirty="0"/>
          </a:p>
          <a:p>
            <a:r>
              <a:rPr lang="en-US" dirty="0"/>
              <a:t>…and many more</a:t>
            </a:r>
          </a:p>
          <a:p>
            <a:endParaRPr lang="en-US" dirty="0"/>
          </a:p>
          <a:p>
            <a:r>
              <a:rPr lang="en-US" dirty="0" err="1">
                <a:hlinkClick r:id="rId4"/>
              </a:rPr>
              <a:t>Schema.org</a:t>
            </a:r>
            <a:r>
              <a:rPr lang="en-US" dirty="0">
                <a:hlinkClick r:id="rId4"/>
              </a:rPr>
              <a:t> definition</a:t>
            </a:r>
            <a:endParaRPr lang="en-US" dirty="0"/>
          </a:p>
          <a:p>
            <a:r>
              <a:rPr lang="en-US" dirty="0">
                <a:hlinkClick r:id="rId5"/>
              </a:rPr>
              <a:t>Json-LD definition</a:t>
            </a:r>
            <a:endParaRPr lang="en-US" dirty="0"/>
          </a:p>
        </p:txBody>
      </p:sp>
      <p:sp>
        <p:nvSpPr>
          <p:cNvPr id="5" name="Footer Placeholder 4">
            <a:extLst>
              <a:ext uri="{FF2B5EF4-FFF2-40B4-BE49-F238E27FC236}">
                <a16:creationId xmlns:a16="http://schemas.microsoft.com/office/drawing/2014/main" id="{9B5A9DCC-2B53-054C-B52F-0EF411DB447D}"/>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E9243988-4D57-E743-8E17-A4CED4019D22}"/>
              </a:ext>
            </a:extLst>
          </p:cNvPr>
          <p:cNvSpPr>
            <a:spLocks noGrp="1"/>
          </p:cNvSpPr>
          <p:nvPr>
            <p:ph type="sldNum" sz="quarter" idx="11"/>
          </p:nvPr>
        </p:nvSpPr>
        <p:spPr/>
        <p:txBody>
          <a:bodyPr/>
          <a:lstStyle/>
          <a:p>
            <a:fld id="{59395FB3-9C97-154F-86B2-7E381B951268}" type="slidenum">
              <a:rPr lang="en-US" smtClean="0"/>
              <a:pPr/>
              <a:t>22</a:t>
            </a:fld>
            <a:endParaRPr lang="en-US" dirty="0"/>
          </a:p>
        </p:txBody>
      </p:sp>
    </p:spTree>
    <p:extLst>
      <p:ext uri="{BB962C8B-B14F-4D97-AF65-F5344CB8AC3E}">
        <p14:creationId xmlns:p14="http://schemas.microsoft.com/office/powerpoint/2010/main" val="2662608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C1EB0-3818-5845-90B1-42AD8FBFBE28}"/>
              </a:ext>
            </a:extLst>
          </p:cNvPr>
          <p:cNvSpPr>
            <a:spLocks noGrp="1"/>
          </p:cNvSpPr>
          <p:nvPr>
            <p:ph type="title"/>
          </p:nvPr>
        </p:nvSpPr>
        <p:spPr/>
        <p:txBody>
          <a:bodyPr/>
          <a:lstStyle/>
          <a:p>
            <a:r>
              <a:rPr lang="en-US" dirty="0" err="1"/>
              <a:t>Schema.org</a:t>
            </a:r>
            <a:endParaRPr lang="en-US" dirty="0"/>
          </a:p>
        </p:txBody>
      </p:sp>
      <p:sp>
        <p:nvSpPr>
          <p:cNvPr id="3" name="Text Placeholder 2">
            <a:extLst>
              <a:ext uri="{FF2B5EF4-FFF2-40B4-BE49-F238E27FC236}">
                <a16:creationId xmlns:a16="http://schemas.microsoft.com/office/drawing/2014/main" id="{DB33CDF0-0827-8142-84CA-4DD52613D430}"/>
              </a:ext>
            </a:extLst>
          </p:cNvPr>
          <p:cNvSpPr>
            <a:spLocks noGrp="1"/>
          </p:cNvSpPr>
          <p:nvPr>
            <p:ph type="body" sz="quarter" idx="13"/>
          </p:nvPr>
        </p:nvSpPr>
        <p:spPr/>
        <p:txBody>
          <a:bodyPr/>
          <a:lstStyle/>
          <a:p>
            <a:r>
              <a:rPr lang="en-US" sz="2400" dirty="0"/>
              <a:t>Open-community HTML specification used to nest structured data within the HTML content.</a:t>
            </a:r>
          </a:p>
          <a:p>
            <a:endParaRPr lang="en-US" sz="2400" dirty="0"/>
          </a:p>
          <a:p>
            <a:r>
              <a:rPr lang="en-US" sz="2400" dirty="0"/>
              <a:t>Uses HTML tag attributes to name the properties you want to expose as structured data.</a:t>
            </a:r>
          </a:p>
          <a:p>
            <a:endParaRPr lang="en-US" sz="2400" dirty="0"/>
          </a:p>
          <a:p>
            <a:r>
              <a:rPr lang="en-US" sz="2400" dirty="0"/>
              <a:t>Typically used inside the page body.</a:t>
            </a:r>
          </a:p>
          <a:p>
            <a:endParaRPr lang="en-US" sz="2400" dirty="0"/>
          </a:p>
          <a:p>
            <a:r>
              <a:rPr lang="en-US" sz="2400" dirty="0"/>
              <a:t>Founded by Google, Microsoft, Yahoo and Yandex, developed by an open community process.</a:t>
            </a:r>
          </a:p>
          <a:p>
            <a:endParaRPr lang="en-US" sz="2400" dirty="0"/>
          </a:p>
          <a:p>
            <a:r>
              <a:rPr lang="en-US" sz="2400" dirty="0"/>
              <a:t>Schemas are sets of types, each associated with a set of properties. Types are arranged in a hierarchy.</a:t>
            </a:r>
          </a:p>
          <a:p>
            <a:endParaRPr lang="en-US" sz="2400" dirty="0"/>
          </a:p>
          <a:p>
            <a:r>
              <a:rPr lang="en-US" sz="2400" dirty="0"/>
              <a:t>Currently contains 779 types, 1390 properties, 15 data types, 81 enumerations and 437 enumeration members.</a:t>
            </a:r>
          </a:p>
        </p:txBody>
      </p:sp>
      <p:sp>
        <p:nvSpPr>
          <p:cNvPr id="4" name="Text Placeholder 3">
            <a:extLst>
              <a:ext uri="{FF2B5EF4-FFF2-40B4-BE49-F238E27FC236}">
                <a16:creationId xmlns:a16="http://schemas.microsoft.com/office/drawing/2014/main" id="{770D311A-C21A-1644-ADEF-922A0DC98161}"/>
              </a:ext>
            </a:extLst>
          </p:cNvPr>
          <p:cNvSpPr>
            <a:spLocks noGrp="1"/>
          </p:cNvSpPr>
          <p:nvPr>
            <p:ph type="body" sz="quarter" idx="12"/>
          </p:nvPr>
        </p:nvSpPr>
        <p:spPr/>
        <p:txBody>
          <a:bodyPr/>
          <a:lstStyle/>
          <a:p>
            <a:r>
              <a:rPr lang="en-US" dirty="0"/>
              <a:t>Generic type: </a:t>
            </a:r>
            <a:r>
              <a:rPr lang="en-US" b="1" dirty="0"/>
              <a:t>Thing</a:t>
            </a:r>
            <a:endParaRPr lang="en-US" dirty="0"/>
          </a:p>
          <a:p>
            <a:endParaRPr lang="en-US" dirty="0"/>
          </a:p>
          <a:p>
            <a:r>
              <a:rPr lang="en-US" dirty="0"/>
              <a:t>Properties: </a:t>
            </a:r>
            <a:r>
              <a:rPr lang="en-US" dirty="0">
                <a:hlinkClick r:id="rId2"/>
              </a:rPr>
              <a:t>(full definition)</a:t>
            </a:r>
            <a:br>
              <a:rPr lang="en-US" dirty="0"/>
            </a:br>
            <a:r>
              <a:rPr lang="en-US" dirty="0"/>
              <a:t>	name</a:t>
            </a:r>
            <a:br>
              <a:rPr lang="en-US" dirty="0"/>
            </a:br>
            <a:r>
              <a:rPr lang="en-US" dirty="0"/>
              <a:t>	description</a:t>
            </a:r>
            <a:br>
              <a:rPr lang="en-US" dirty="0"/>
            </a:br>
            <a:r>
              <a:rPr lang="en-US" dirty="0"/>
              <a:t>	image</a:t>
            </a:r>
            <a:br>
              <a:rPr lang="en-US" dirty="0"/>
            </a:br>
            <a:r>
              <a:rPr lang="en-US" dirty="0"/>
              <a:t>	</a:t>
            </a:r>
            <a:r>
              <a:rPr lang="en-US" dirty="0" err="1"/>
              <a:t>alternateName</a:t>
            </a:r>
            <a:br>
              <a:rPr lang="en-US" dirty="0"/>
            </a:br>
            <a:r>
              <a:rPr lang="en-US" dirty="0"/>
              <a:t>	</a:t>
            </a:r>
            <a:r>
              <a:rPr lang="en-US" dirty="0" err="1"/>
              <a:t>url</a:t>
            </a:r>
            <a:br>
              <a:rPr lang="en-US" dirty="0"/>
            </a:br>
            <a:r>
              <a:rPr lang="en-US" dirty="0"/>
              <a:t>	</a:t>
            </a:r>
            <a:r>
              <a:rPr lang="en-US" dirty="0" err="1"/>
              <a:t>sameAs</a:t>
            </a:r>
            <a:br>
              <a:rPr lang="en-US" dirty="0"/>
            </a:br>
            <a:r>
              <a:rPr lang="en-US" dirty="0"/>
              <a:t>	…</a:t>
            </a:r>
          </a:p>
        </p:txBody>
      </p:sp>
      <p:sp>
        <p:nvSpPr>
          <p:cNvPr id="5" name="Footer Placeholder 4">
            <a:extLst>
              <a:ext uri="{FF2B5EF4-FFF2-40B4-BE49-F238E27FC236}">
                <a16:creationId xmlns:a16="http://schemas.microsoft.com/office/drawing/2014/main" id="{0B575110-0D1B-EB46-8AEA-F5416BD4CF96}"/>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D40B8D02-5752-E04B-9822-F9001665BF1A}"/>
              </a:ext>
            </a:extLst>
          </p:cNvPr>
          <p:cNvSpPr>
            <a:spLocks noGrp="1"/>
          </p:cNvSpPr>
          <p:nvPr>
            <p:ph type="sldNum" sz="quarter" idx="11"/>
          </p:nvPr>
        </p:nvSpPr>
        <p:spPr/>
        <p:txBody>
          <a:bodyPr/>
          <a:lstStyle/>
          <a:p>
            <a:fld id="{59395FB3-9C97-154F-86B2-7E381B951268}" type="slidenum">
              <a:rPr lang="en-US" smtClean="0"/>
              <a:pPr/>
              <a:t>23</a:t>
            </a:fld>
            <a:endParaRPr lang="en-US" dirty="0"/>
          </a:p>
        </p:txBody>
      </p:sp>
    </p:spTree>
    <p:extLst>
      <p:ext uri="{BB962C8B-B14F-4D97-AF65-F5344CB8AC3E}">
        <p14:creationId xmlns:p14="http://schemas.microsoft.com/office/powerpoint/2010/main" val="39117846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C1EB0-3818-5845-90B1-42AD8FBFBE28}"/>
              </a:ext>
            </a:extLst>
          </p:cNvPr>
          <p:cNvSpPr>
            <a:spLocks noGrp="1"/>
          </p:cNvSpPr>
          <p:nvPr>
            <p:ph type="title"/>
          </p:nvPr>
        </p:nvSpPr>
        <p:spPr/>
        <p:txBody>
          <a:bodyPr/>
          <a:lstStyle/>
          <a:p>
            <a:r>
              <a:rPr lang="en-US" dirty="0" err="1"/>
              <a:t>Schema.org</a:t>
            </a:r>
            <a:endParaRPr lang="en-US" dirty="0"/>
          </a:p>
        </p:txBody>
      </p:sp>
      <p:sp>
        <p:nvSpPr>
          <p:cNvPr id="3" name="Text Placeholder 2">
            <a:extLst>
              <a:ext uri="{FF2B5EF4-FFF2-40B4-BE49-F238E27FC236}">
                <a16:creationId xmlns:a16="http://schemas.microsoft.com/office/drawing/2014/main" id="{DB33CDF0-0827-8142-84CA-4DD52613D430}"/>
              </a:ext>
            </a:extLst>
          </p:cNvPr>
          <p:cNvSpPr>
            <a:spLocks noGrp="1"/>
          </p:cNvSpPr>
          <p:nvPr>
            <p:ph type="body" sz="quarter" idx="13"/>
          </p:nvPr>
        </p:nvSpPr>
        <p:spPr/>
        <p:txBody>
          <a:bodyPr/>
          <a:lstStyle/>
          <a:p>
            <a:r>
              <a:rPr lang="en-US" sz="2400" dirty="0"/>
              <a:t>Open-community HTML specification used to nest structured data within the HTML content.</a:t>
            </a:r>
          </a:p>
          <a:p>
            <a:endParaRPr lang="en-US" sz="2400" dirty="0"/>
          </a:p>
          <a:p>
            <a:r>
              <a:rPr lang="en-US" sz="2400" dirty="0"/>
              <a:t>Uses HTML tag attributes to name the properties you want to expose as structured data.</a:t>
            </a:r>
          </a:p>
          <a:p>
            <a:endParaRPr lang="en-US" sz="2400" dirty="0"/>
          </a:p>
          <a:p>
            <a:r>
              <a:rPr lang="en-US" sz="2400" dirty="0"/>
              <a:t>Typically used inside the page body.</a:t>
            </a:r>
          </a:p>
          <a:p>
            <a:endParaRPr lang="en-US" sz="2400" dirty="0"/>
          </a:p>
          <a:p>
            <a:r>
              <a:rPr lang="en-US" sz="2400" dirty="0"/>
              <a:t>Founded by Google, Microsoft, Yahoo and Yandex, developed by an open community process.</a:t>
            </a:r>
          </a:p>
          <a:p>
            <a:endParaRPr lang="en-US" sz="2400" dirty="0"/>
          </a:p>
          <a:p>
            <a:r>
              <a:rPr lang="en-US" sz="2400" dirty="0"/>
              <a:t>Schemas are sets of types, each associated with a set of properties. Types are arranged in a hierarchy.</a:t>
            </a:r>
          </a:p>
          <a:p>
            <a:endParaRPr lang="en-US" sz="2400" dirty="0"/>
          </a:p>
          <a:p>
            <a:r>
              <a:rPr lang="en-US" sz="2400" dirty="0"/>
              <a:t>Currently contains 779 types, 1390 properties, 15 data types, 81 enumerations and 437 enumeration members.</a:t>
            </a:r>
          </a:p>
        </p:txBody>
      </p:sp>
      <p:sp>
        <p:nvSpPr>
          <p:cNvPr id="4" name="Text Placeholder 3">
            <a:extLst>
              <a:ext uri="{FF2B5EF4-FFF2-40B4-BE49-F238E27FC236}">
                <a16:creationId xmlns:a16="http://schemas.microsoft.com/office/drawing/2014/main" id="{770D311A-C21A-1644-ADEF-922A0DC98161}"/>
              </a:ext>
            </a:extLst>
          </p:cNvPr>
          <p:cNvSpPr>
            <a:spLocks noGrp="1"/>
          </p:cNvSpPr>
          <p:nvPr>
            <p:ph type="body" sz="quarter" idx="12"/>
          </p:nvPr>
        </p:nvSpPr>
        <p:spPr/>
        <p:txBody>
          <a:bodyPr/>
          <a:lstStyle/>
          <a:p>
            <a:r>
              <a:rPr lang="en-US" b="1" dirty="0"/>
              <a:t>Specific types</a:t>
            </a:r>
          </a:p>
          <a:p>
            <a:endParaRPr lang="en-US" b="1" dirty="0"/>
          </a:p>
          <a:p>
            <a:r>
              <a:rPr lang="en-US" dirty="0"/>
              <a:t>Action</a:t>
            </a:r>
            <a:br>
              <a:rPr lang="en-US" dirty="0"/>
            </a:br>
            <a:r>
              <a:rPr lang="en-US" dirty="0"/>
              <a:t>Event</a:t>
            </a:r>
            <a:br>
              <a:rPr lang="en-US" dirty="0"/>
            </a:br>
            <a:r>
              <a:rPr lang="en-US" dirty="0" err="1"/>
              <a:t>MedicalEntity</a:t>
            </a:r>
            <a:br>
              <a:rPr lang="en-US" dirty="0"/>
            </a:br>
            <a:r>
              <a:rPr lang="en-US" dirty="0"/>
              <a:t>Person</a:t>
            </a:r>
            <a:br>
              <a:rPr lang="en-US" dirty="0"/>
            </a:br>
            <a:r>
              <a:rPr lang="en-US" dirty="0"/>
              <a:t>Place</a:t>
            </a:r>
            <a:br>
              <a:rPr lang="en-US" dirty="0"/>
            </a:br>
            <a:r>
              <a:rPr lang="en-US" dirty="0"/>
              <a:t>Product</a:t>
            </a:r>
            <a:br>
              <a:rPr lang="en-US" dirty="0"/>
            </a:br>
            <a:r>
              <a:rPr lang="en-US" dirty="0"/>
              <a:t>…</a:t>
            </a:r>
          </a:p>
          <a:p>
            <a:endParaRPr lang="en-US" dirty="0"/>
          </a:p>
          <a:p>
            <a:r>
              <a:rPr lang="en-US" dirty="0">
                <a:hlinkClick r:id="rId2"/>
              </a:rPr>
              <a:t>Complete list of types.</a:t>
            </a:r>
            <a:endParaRPr lang="en-US" dirty="0"/>
          </a:p>
        </p:txBody>
      </p:sp>
      <p:sp>
        <p:nvSpPr>
          <p:cNvPr id="5" name="Footer Placeholder 4">
            <a:extLst>
              <a:ext uri="{FF2B5EF4-FFF2-40B4-BE49-F238E27FC236}">
                <a16:creationId xmlns:a16="http://schemas.microsoft.com/office/drawing/2014/main" id="{0B575110-0D1B-EB46-8AEA-F5416BD4CF96}"/>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D40B8D02-5752-E04B-9822-F9001665BF1A}"/>
              </a:ext>
            </a:extLst>
          </p:cNvPr>
          <p:cNvSpPr>
            <a:spLocks noGrp="1"/>
          </p:cNvSpPr>
          <p:nvPr>
            <p:ph type="sldNum" sz="quarter" idx="11"/>
          </p:nvPr>
        </p:nvSpPr>
        <p:spPr/>
        <p:txBody>
          <a:bodyPr/>
          <a:lstStyle/>
          <a:p>
            <a:fld id="{59395FB3-9C97-154F-86B2-7E381B951268}" type="slidenum">
              <a:rPr lang="en-US" smtClean="0"/>
              <a:pPr/>
              <a:t>24</a:t>
            </a:fld>
            <a:endParaRPr lang="en-US" dirty="0"/>
          </a:p>
        </p:txBody>
      </p:sp>
    </p:spTree>
    <p:extLst>
      <p:ext uri="{BB962C8B-B14F-4D97-AF65-F5344CB8AC3E}">
        <p14:creationId xmlns:p14="http://schemas.microsoft.com/office/powerpoint/2010/main" val="955549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C1EB0-3818-5845-90B1-42AD8FBFBE28}"/>
              </a:ext>
            </a:extLst>
          </p:cNvPr>
          <p:cNvSpPr>
            <a:spLocks noGrp="1"/>
          </p:cNvSpPr>
          <p:nvPr>
            <p:ph type="title"/>
          </p:nvPr>
        </p:nvSpPr>
        <p:spPr/>
        <p:txBody>
          <a:bodyPr/>
          <a:lstStyle/>
          <a:p>
            <a:r>
              <a:rPr lang="en-US" dirty="0" err="1"/>
              <a:t>Schema.org</a:t>
            </a:r>
            <a:endParaRPr lang="en-US" dirty="0"/>
          </a:p>
        </p:txBody>
      </p:sp>
      <p:sp>
        <p:nvSpPr>
          <p:cNvPr id="3" name="Text Placeholder 2">
            <a:extLst>
              <a:ext uri="{FF2B5EF4-FFF2-40B4-BE49-F238E27FC236}">
                <a16:creationId xmlns:a16="http://schemas.microsoft.com/office/drawing/2014/main" id="{DB33CDF0-0827-8142-84CA-4DD52613D430}"/>
              </a:ext>
            </a:extLst>
          </p:cNvPr>
          <p:cNvSpPr>
            <a:spLocks noGrp="1"/>
          </p:cNvSpPr>
          <p:nvPr>
            <p:ph type="body" sz="quarter" idx="13"/>
          </p:nvPr>
        </p:nvSpPr>
        <p:spPr/>
        <p:txBody>
          <a:bodyPr/>
          <a:lstStyle/>
          <a:p>
            <a:r>
              <a:rPr lang="en-US" sz="2400" b="1" dirty="0"/>
              <a:t>Example</a:t>
            </a:r>
          </a:p>
          <a:p>
            <a:endParaRPr lang="en-US" sz="2400" b="1" dirty="0"/>
          </a:p>
          <a:p>
            <a:r>
              <a:rPr lang="en-US" sz="2400" dirty="0"/>
              <a:t>Information about a person rendered</a:t>
            </a:r>
            <a:br>
              <a:rPr lang="en-US" sz="2400" dirty="0"/>
            </a:br>
            <a:r>
              <a:rPr lang="en-US" sz="2400" dirty="0"/>
              <a:t>in HTML.</a:t>
            </a:r>
            <a:br>
              <a:rPr lang="en-US" sz="2400" dirty="0"/>
            </a:br>
            <a:br>
              <a:rPr lang="en-US" sz="2400" dirty="0"/>
            </a:br>
            <a:r>
              <a:rPr lang="en-US" sz="2400" dirty="0" err="1"/>
              <a:t>Schema.org</a:t>
            </a:r>
            <a:r>
              <a:rPr lang="en-US" sz="2400" dirty="0"/>
              <a:t> attributes added to</a:t>
            </a:r>
            <a:br>
              <a:rPr lang="en-US" sz="2400" dirty="0"/>
            </a:br>
            <a:r>
              <a:rPr lang="en-US" sz="2400" dirty="0"/>
              <a:t>our original HTML.</a:t>
            </a:r>
          </a:p>
          <a:p>
            <a:endParaRPr lang="en-US" sz="2400" dirty="0"/>
          </a:p>
          <a:p>
            <a:r>
              <a:rPr lang="en-US" sz="2400" dirty="0"/>
              <a:t>If we want to describe nested entities,</a:t>
            </a:r>
            <a:br>
              <a:rPr lang="en-US" sz="2400" dirty="0"/>
            </a:br>
            <a:r>
              <a:rPr lang="en-US" sz="2400" dirty="0"/>
              <a:t>we have to adjust our markup to this.</a:t>
            </a:r>
          </a:p>
        </p:txBody>
      </p:sp>
      <p:sp>
        <p:nvSpPr>
          <p:cNvPr id="4" name="Text Placeholder 3">
            <a:extLst>
              <a:ext uri="{FF2B5EF4-FFF2-40B4-BE49-F238E27FC236}">
                <a16:creationId xmlns:a16="http://schemas.microsoft.com/office/drawing/2014/main" id="{770D311A-C21A-1644-ADEF-922A0DC98161}"/>
              </a:ext>
            </a:extLst>
          </p:cNvPr>
          <p:cNvSpPr>
            <a:spLocks noGrp="1"/>
          </p:cNvSpPr>
          <p:nvPr>
            <p:ph type="body" sz="quarter" idx="12"/>
          </p:nvPr>
        </p:nvSpPr>
        <p:spPr/>
        <p:txBody>
          <a:bodyPr/>
          <a:lstStyle/>
          <a:p>
            <a:endParaRPr lang="en-US" dirty="0"/>
          </a:p>
        </p:txBody>
      </p:sp>
      <p:sp>
        <p:nvSpPr>
          <p:cNvPr id="5" name="Footer Placeholder 4">
            <a:extLst>
              <a:ext uri="{FF2B5EF4-FFF2-40B4-BE49-F238E27FC236}">
                <a16:creationId xmlns:a16="http://schemas.microsoft.com/office/drawing/2014/main" id="{0B575110-0D1B-EB46-8AEA-F5416BD4CF96}"/>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D40B8D02-5752-E04B-9822-F9001665BF1A}"/>
              </a:ext>
            </a:extLst>
          </p:cNvPr>
          <p:cNvSpPr>
            <a:spLocks noGrp="1"/>
          </p:cNvSpPr>
          <p:nvPr>
            <p:ph type="sldNum" sz="quarter" idx="11"/>
          </p:nvPr>
        </p:nvSpPr>
        <p:spPr/>
        <p:txBody>
          <a:bodyPr/>
          <a:lstStyle/>
          <a:p>
            <a:fld id="{59395FB3-9C97-154F-86B2-7E381B951268}" type="slidenum">
              <a:rPr lang="en-US" smtClean="0"/>
              <a:pPr/>
              <a:t>25</a:t>
            </a:fld>
            <a:endParaRPr lang="en-US" dirty="0"/>
          </a:p>
        </p:txBody>
      </p:sp>
      <p:pic>
        <p:nvPicPr>
          <p:cNvPr id="7" name="Picture 6">
            <a:extLst>
              <a:ext uri="{FF2B5EF4-FFF2-40B4-BE49-F238E27FC236}">
                <a16:creationId xmlns:a16="http://schemas.microsoft.com/office/drawing/2014/main" id="{E4049564-1901-1D49-9D32-6790660E4A9A}"/>
              </a:ext>
            </a:extLst>
          </p:cNvPr>
          <p:cNvPicPr>
            <a:picLocks noChangeAspect="1"/>
          </p:cNvPicPr>
          <p:nvPr/>
        </p:nvPicPr>
        <p:blipFill>
          <a:blip r:embed="rId2"/>
          <a:stretch>
            <a:fillRect/>
          </a:stretch>
        </p:blipFill>
        <p:spPr>
          <a:xfrm>
            <a:off x="5932280" y="541374"/>
            <a:ext cx="10995439" cy="9297951"/>
          </a:xfrm>
          <a:prstGeom prst="rect">
            <a:avLst/>
          </a:prstGeom>
        </p:spPr>
      </p:pic>
    </p:spTree>
    <p:extLst>
      <p:ext uri="{BB962C8B-B14F-4D97-AF65-F5344CB8AC3E}">
        <p14:creationId xmlns:p14="http://schemas.microsoft.com/office/powerpoint/2010/main" val="1702153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68457-BBE3-1546-B599-9F999F8569AE}"/>
              </a:ext>
            </a:extLst>
          </p:cNvPr>
          <p:cNvSpPr>
            <a:spLocks noGrp="1"/>
          </p:cNvSpPr>
          <p:nvPr>
            <p:ph type="title"/>
          </p:nvPr>
        </p:nvSpPr>
        <p:spPr/>
        <p:txBody>
          <a:bodyPr/>
          <a:lstStyle/>
          <a:p>
            <a:r>
              <a:rPr lang="en-US" dirty="0"/>
              <a:t>JSON-LD</a:t>
            </a:r>
          </a:p>
        </p:txBody>
      </p:sp>
      <p:sp>
        <p:nvSpPr>
          <p:cNvPr id="3" name="Text Placeholder 2">
            <a:extLst>
              <a:ext uri="{FF2B5EF4-FFF2-40B4-BE49-F238E27FC236}">
                <a16:creationId xmlns:a16="http://schemas.microsoft.com/office/drawing/2014/main" id="{F3A4D350-914B-1E41-91F2-3A1F4E7F7857}"/>
              </a:ext>
            </a:extLst>
          </p:cNvPr>
          <p:cNvSpPr>
            <a:spLocks noGrp="1"/>
          </p:cNvSpPr>
          <p:nvPr>
            <p:ph type="body" sz="quarter" idx="13"/>
          </p:nvPr>
        </p:nvSpPr>
        <p:spPr/>
        <p:txBody>
          <a:bodyPr/>
          <a:lstStyle/>
          <a:p>
            <a:r>
              <a:rPr lang="en-US" dirty="0"/>
              <a:t>A JavaScript embedded in a &lt;script&gt; tag in the page head or body.</a:t>
            </a:r>
          </a:p>
          <a:p>
            <a:endParaRPr lang="en-US" dirty="0"/>
          </a:p>
          <a:p>
            <a:r>
              <a:rPr lang="en-US" dirty="0"/>
              <a:t>The markup is not interconnected with the user-visible text, which makes nested data items easier to express.</a:t>
            </a:r>
          </a:p>
          <a:p>
            <a:endParaRPr lang="en-US" dirty="0"/>
          </a:p>
          <a:p>
            <a:r>
              <a:rPr lang="en-US" dirty="0"/>
              <a:t>Google started to recognize it in 2015. By now, it can also read JSON-LD data when it’s dynamically injected into the </a:t>
            </a:r>
            <a:r>
              <a:rPr lang="en-US" dirty="0" err="1"/>
              <a:t>pages’s</a:t>
            </a:r>
            <a:r>
              <a:rPr lang="en-US" dirty="0"/>
              <a:t> content.</a:t>
            </a:r>
          </a:p>
        </p:txBody>
      </p:sp>
      <p:sp>
        <p:nvSpPr>
          <p:cNvPr id="4" name="Text Placeholder 3">
            <a:extLst>
              <a:ext uri="{FF2B5EF4-FFF2-40B4-BE49-F238E27FC236}">
                <a16:creationId xmlns:a16="http://schemas.microsoft.com/office/drawing/2014/main" id="{7D641DBA-0AF4-4A4E-B2D6-E98CD01E6363}"/>
              </a:ext>
            </a:extLst>
          </p:cNvPr>
          <p:cNvSpPr>
            <a:spLocks noGrp="1"/>
          </p:cNvSpPr>
          <p:nvPr>
            <p:ph type="body" sz="quarter" idx="12"/>
          </p:nvPr>
        </p:nvSpPr>
        <p:spPr/>
        <p:txBody>
          <a:bodyPr/>
          <a:lstStyle/>
          <a:p>
            <a:endParaRPr lang="en-US"/>
          </a:p>
        </p:txBody>
      </p:sp>
      <p:sp>
        <p:nvSpPr>
          <p:cNvPr id="5" name="Footer Placeholder 4">
            <a:extLst>
              <a:ext uri="{FF2B5EF4-FFF2-40B4-BE49-F238E27FC236}">
                <a16:creationId xmlns:a16="http://schemas.microsoft.com/office/drawing/2014/main" id="{C1ABAC7E-EB3E-D943-BE26-0B48D8CA26E5}"/>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529914E4-F891-F643-801C-EEED68F05535}"/>
              </a:ext>
            </a:extLst>
          </p:cNvPr>
          <p:cNvSpPr>
            <a:spLocks noGrp="1"/>
          </p:cNvSpPr>
          <p:nvPr>
            <p:ph type="sldNum" sz="quarter" idx="11"/>
          </p:nvPr>
        </p:nvSpPr>
        <p:spPr/>
        <p:txBody>
          <a:bodyPr/>
          <a:lstStyle/>
          <a:p>
            <a:fld id="{59395FB3-9C97-154F-86B2-7E381B951268}" type="slidenum">
              <a:rPr lang="en-US" smtClean="0"/>
              <a:pPr/>
              <a:t>26</a:t>
            </a:fld>
            <a:endParaRPr lang="en-US" dirty="0"/>
          </a:p>
        </p:txBody>
      </p:sp>
    </p:spTree>
    <p:extLst>
      <p:ext uri="{BB962C8B-B14F-4D97-AF65-F5344CB8AC3E}">
        <p14:creationId xmlns:p14="http://schemas.microsoft.com/office/powerpoint/2010/main" val="30675331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B4AC7-9176-D941-82B7-D3D596CFE70F}"/>
              </a:ext>
            </a:extLst>
          </p:cNvPr>
          <p:cNvSpPr>
            <a:spLocks noGrp="1"/>
          </p:cNvSpPr>
          <p:nvPr>
            <p:ph type="title"/>
          </p:nvPr>
        </p:nvSpPr>
        <p:spPr/>
        <p:txBody>
          <a:bodyPr/>
          <a:lstStyle/>
          <a:p>
            <a:r>
              <a:rPr lang="en-US" dirty="0"/>
              <a:t>JSON-LD</a:t>
            </a:r>
          </a:p>
        </p:txBody>
      </p:sp>
      <p:sp>
        <p:nvSpPr>
          <p:cNvPr id="3" name="Text Placeholder 2">
            <a:extLst>
              <a:ext uri="{FF2B5EF4-FFF2-40B4-BE49-F238E27FC236}">
                <a16:creationId xmlns:a16="http://schemas.microsoft.com/office/drawing/2014/main" id="{C39B6135-FB2C-7044-90AC-7684B25478D7}"/>
              </a:ext>
            </a:extLst>
          </p:cNvPr>
          <p:cNvSpPr>
            <a:spLocks noGrp="1"/>
          </p:cNvSpPr>
          <p:nvPr>
            <p:ph type="body" sz="quarter" idx="13"/>
          </p:nvPr>
        </p:nvSpPr>
        <p:spPr/>
        <p:txBody>
          <a:bodyPr/>
          <a:lstStyle/>
          <a:p>
            <a:r>
              <a:rPr lang="en-US" dirty="0"/>
              <a:t>Same example of person information.</a:t>
            </a:r>
          </a:p>
          <a:p>
            <a:endParaRPr lang="en-US" dirty="0"/>
          </a:p>
          <a:p>
            <a:r>
              <a:rPr lang="en-US" dirty="0"/>
              <a:t>Easier to fill out and develop.</a:t>
            </a:r>
          </a:p>
        </p:txBody>
      </p:sp>
      <p:sp>
        <p:nvSpPr>
          <p:cNvPr id="4" name="Text Placeholder 3">
            <a:extLst>
              <a:ext uri="{FF2B5EF4-FFF2-40B4-BE49-F238E27FC236}">
                <a16:creationId xmlns:a16="http://schemas.microsoft.com/office/drawing/2014/main" id="{BBCF5EDA-98DC-AD42-B64A-0DDD94DDD9B4}"/>
              </a:ext>
            </a:extLst>
          </p:cNvPr>
          <p:cNvSpPr>
            <a:spLocks noGrp="1"/>
          </p:cNvSpPr>
          <p:nvPr>
            <p:ph type="body" sz="quarter" idx="12"/>
          </p:nvPr>
        </p:nvSpPr>
        <p:spPr/>
        <p:txBody>
          <a:bodyPr/>
          <a:lstStyle/>
          <a:p>
            <a:endParaRPr lang="en-US"/>
          </a:p>
        </p:txBody>
      </p:sp>
      <p:sp>
        <p:nvSpPr>
          <p:cNvPr id="5" name="Footer Placeholder 4">
            <a:extLst>
              <a:ext uri="{FF2B5EF4-FFF2-40B4-BE49-F238E27FC236}">
                <a16:creationId xmlns:a16="http://schemas.microsoft.com/office/drawing/2014/main" id="{7F021A16-E053-EF45-952A-9AF0C8DFC9F1}"/>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C1359A48-59DE-C54F-985F-E3DBF301B725}"/>
              </a:ext>
            </a:extLst>
          </p:cNvPr>
          <p:cNvSpPr>
            <a:spLocks noGrp="1"/>
          </p:cNvSpPr>
          <p:nvPr>
            <p:ph type="sldNum" sz="quarter" idx="11"/>
          </p:nvPr>
        </p:nvSpPr>
        <p:spPr/>
        <p:txBody>
          <a:bodyPr/>
          <a:lstStyle/>
          <a:p>
            <a:fld id="{59395FB3-9C97-154F-86B2-7E381B951268}" type="slidenum">
              <a:rPr lang="en-US" smtClean="0"/>
              <a:pPr/>
              <a:t>27</a:t>
            </a:fld>
            <a:endParaRPr lang="en-US" dirty="0"/>
          </a:p>
        </p:txBody>
      </p:sp>
      <p:pic>
        <p:nvPicPr>
          <p:cNvPr id="7" name="Picture 6">
            <a:extLst>
              <a:ext uri="{FF2B5EF4-FFF2-40B4-BE49-F238E27FC236}">
                <a16:creationId xmlns:a16="http://schemas.microsoft.com/office/drawing/2014/main" id="{B73E71EC-E9BC-8344-BD3A-C862DD634AEB}"/>
              </a:ext>
            </a:extLst>
          </p:cNvPr>
          <p:cNvPicPr>
            <a:picLocks noChangeAspect="1"/>
          </p:cNvPicPr>
          <p:nvPr/>
        </p:nvPicPr>
        <p:blipFill>
          <a:blip r:embed="rId2"/>
          <a:stretch>
            <a:fillRect/>
          </a:stretch>
        </p:blipFill>
        <p:spPr>
          <a:xfrm>
            <a:off x="7337699" y="642937"/>
            <a:ext cx="9262591" cy="9010649"/>
          </a:xfrm>
          <a:prstGeom prst="rect">
            <a:avLst/>
          </a:prstGeom>
        </p:spPr>
      </p:pic>
    </p:spTree>
    <p:extLst>
      <p:ext uri="{BB962C8B-B14F-4D97-AF65-F5344CB8AC3E}">
        <p14:creationId xmlns:p14="http://schemas.microsoft.com/office/powerpoint/2010/main" val="18983912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BF5AB-1C77-FD4E-9164-D8B61DE428BD}"/>
              </a:ext>
            </a:extLst>
          </p:cNvPr>
          <p:cNvSpPr>
            <a:spLocks noGrp="1"/>
          </p:cNvSpPr>
          <p:nvPr>
            <p:ph type="title"/>
          </p:nvPr>
        </p:nvSpPr>
        <p:spPr/>
        <p:txBody>
          <a:bodyPr/>
          <a:lstStyle/>
          <a:p>
            <a:r>
              <a:rPr lang="en-US" dirty="0"/>
              <a:t>Testing Microdata</a:t>
            </a:r>
          </a:p>
        </p:txBody>
      </p:sp>
      <p:sp>
        <p:nvSpPr>
          <p:cNvPr id="3" name="Text Placeholder 2">
            <a:extLst>
              <a:ext uri="{FF2B5EF4-FFF2-40B4-BE49-F238E27FC236}">
                <a16:creationId xmlns:a16="http://schemas.microsoft.com/office/drawing/2014/main" id="{8684C253-A3D8-604F-BCE5-ACDA9B8DFF60}"/>
              </a:ext>
            </a:extLst>
          </p:cNvPr>
          <p:cNvSpPr>
            <a:spLocks noGrp="1"/>
          </p:cNvSpPr>
          <p:nvPr>
            <p:ph type="body" sz="quarter" idx="13"/>
          </p:nvPr>
        </p:nvSpPr>
        <p:spPr/>
        <p:txBody>
          <a:bodyPr/>
          <a:lstStyle/>
          <a:p>
            <a:r>
              <a:rPr lang="en-US" dirty="0"/>
              <a:t>Different tools available.</a:t>
            </a:r>
          </a:p>
          <a:p>
            <a:endParaRPr lang="en-US" dirty="0"/>
          </a:p>
          <a:p>
            <a:r>
              <a:rPr lang="en-US" dirty="0">
                <a:hlinkClick r:id="rId2"/>
              </a:rPr>
              <a:t>https://search.google.com/structured-data/testing-tool</a:t>
            </a:r>
            <a:endParaRPr lang="en-US" dirty="0"/>
          </a:p>
        </p:txBody>
      </p:sp>
      <p:sp>
        <p:nvSpPr>
          <p:cNvPr id="4" name="Text Placeholder 3">
            <a:extLst>
              <a:ext uri="{FF2B5EF4-FFF2-40B4-BE49-F238E27FC236}">
                <a16:creationId xmlns:a16="http://schemas.microsoft.com/office/drawing/2014/main" id="{BE10C28A-B952-FF45-A707-D110A4F04708}"/>
              </a:ext>
            </a:extLst>
          </p:cNvPr>
          <p:cNvSpPr>
            <a:spLocks noGrp="1"/>
          </p:cNvSpPr>
          <p:nvPr>
            <p:ph type="body" sz="quarter" idx="12"/>
          </p:nvPr>
        </p:nvSpPr>
        <p:spPr/>
        <p:txBody>
          <a:bodyPr/>
          <a:lstStyle/>
          <a:p>
            <a:endParaRPr lang="en-US"/>
          </a:p>
        </p:txBody>
      </p:sp>
      <p:sp>
        <p:nvSpPr>
          <p:cNvPr id="5" name="Footer Placeholder 4">
            <a:extLst>
              <a:ext uri="{FF2B5EF4-FFF2-40B4-BE49-F238E27FC236}">
                <a16:creationId xmlns:a16="http://schemas.microsoft.com/office/drawing/2014/main" id="{6BE6E2DD-9072-D149-AEA5-0274D62B7DAB}"/>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9B02ECB5-2547-ED47-9169-03E55E9D2666}"/>
              </a:ext>
            </a:extLst>
          </p:cNvPr>
          <p:cNvSpPr>
            <a:spLocks noGrp="1"/>
          </p:cNvSpPr>
          <p:nvPr>
            <p:ph type="sldNum" sz="quarter" idx="11"/>
          </p:nvPr>
        </p:nvSpPr>
        <p:spPr/>
        <p:txBody>
          <a:bodyPr/>
          <a:lstStyle/>
          <a:p>
            <a:fld id="{59395FB3-9C97-154F-86B2-7E381B951268}" type="slidenum">
              <a:rPr lang="en-US" smtClean="0"/>
              <a:pPr/>
              <a:t>28</a:t>
            </a:fld>
            <a:endParaRPr lang="en-US" dirty="0"/>
          </a:p>
        </p:txBody>
      </p:sp>
    </p:spTree>
    <p:extLst>
      <p:ext uri="{BB962C8B-B14F-4D97-AF65-F5344CB8AC3E}">
        <p14:creationId xmlns:p14="http://schemas.microsoft.com/office/powerpoint/2010/main" val="28903815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B5E3-FC36-9C41-A3ED-4B0271134220}"/>
              </a:ext>
            </a:extLst>
          </p:cNvPr>
          <p:cNvSpPr>
            <a:spLocks noGrp="1"/>
          </p:cNvSpPr>
          <p:nvPr>
            <p:ph type="title"/>
          </p:nvPr>
        </p:nvSpPr>
        <p:spPr/>
        <p:txBody>
          <a:bodyPr/>
          <a:lstStyle/>
          <a:p>
            <a:r>
              <a:rPr lang="en-US" dirty="0"/>
              <a:t>Exercise</a:t>
            </a:r>
          </a:p>
        </p:txBody>
      </p:sp>
      <p:sp>
        <p:nvSpPr>
          <p:cNvPr id="3" name="Text Placeholder 2">
            <a:extLst>
              <a:ext uri="{FF2B5EF4-FFF2-40B4-BE49-F238E27FC236}">
                <a16:creationId xmlns:a16="http://schemas.microsoft.com/office/drawing/2014/main" id="{3FE24D87-E119-9B4E-91C8-88880B986A51}"/>
              </a:ext>
            </a:extLst>
          </p:cNvPr>
          <p:cNvSpPr>
            <a:spLocks noGrp="1"/>
          </p:cNvSpPr>
          <p:nvPr>
            <p:ph type="body" sz="quarter" idx="12"/>
          </p:nvPr>
        </p:nvSpPr>
        <p:spPr/>
        <p:txBody>
          <a:bodyPr/>
          <a:lstStyle/>
          <a:p>
            <a:endParaRPr lang="en-US"/>
          </a:p>
        </p:txBody>
      </p:sp>
      <p:sp>
        <p:nvSpPr>
          <p:cNvPr id="4" name="Footer Placeholder 3">
            <a:extLst>
              <a:ext uri="{FF2B5EF4-FFF2-40B4-BE49-F238E27FC236}">
                <a16:creationId xmlns:a16="http://schemas.microsoft.com/office/drawing/2014/main" id="{4F9910EA-AA69-C147-910E-8C780A396EA6}"/>
              </a:ext>
            </a:extLst>
          </p:cNvPr>
          <p:cNvSpPr>
            <a:spLocks noGrp="1"/>
          </p:cNvSpPr>
          <p:nvPr>
            <p:ph type="ftr" sz="quarter" idx="10"/>
          </p:nvPr>
        </p:nvSpPr>
        <p:spPr/>
        <p:txBody>
          <a:bodyPr/>
          <a:lstStyle/>
          <a:p>
            <a:r>
              <a:rPr lang="en-US"/>
              <a:t>IBM iX / © IBM Corporation</a:t>
            </a:r>
            <a:endParaRPr lang="en-US" dirty="0"/>
          </a:p>
        </p:txBody>
      </p:sp>
      <p:sp>
        <p:nvSpPr>
          <p:cNvPr id="5" name="Slide Number Placeholder 4">
            <a:extLst>
              <a:ext uri="{FF2B5EF4-FFF2-40B4-BE49-F238E27FC236}">
                <a16:creationId xmlns:a16="http://schemas.microsoft.com/office/drawing/2014/main" id="{12C80FF9-E5F3-B34C-9750-F255A526B6E5}"/>
              </a:ext>
            </a:extLst>
          </p:cNvPr>
          <p:cNvSpPr>
            <a:spLocks noGrp="1"/>
          </p:cNvSpPr>
          <p:nvPr>
            <p:ph type="sldNum" sz="quarter" idx="11"/>
          </p:nvPr>
        </p:nvSpPr>
        <p:spPr/>
        <p:txBody>
          <a:bodyPr/>
          <a:lstStyle/>
          <a:p>
            <a:fld id="{59395FB3-9C97-154F-86B2-7E381B951268}" type="slidenum">
              <a:rPr lang="en-US" smtClean="0"/>
              <a:pPr/>
              <a:t>29</a:t>
            </a:fld>
            <a:endParaRPr lang="en-US" dirty="0"/>
          </a:p>
        </p:txBody>
      </p:sp>
      <p:sp>
        <p:nvSpPr>
          <p:cNvPr id="6" name="Textfeld 8">
            <a:extLst>
              <a:ext uri="{FF2B5EF4-FFF2-40B4-BE49-F238E27FC236}">
                <a16:creationId xmlns:a16="http://schemas.microsoft.com/office/drawing/2014/main" id="{840CCC02-6C13-204C-BC54-F4112FF8D168}"/>
              </a:ext>
            </a:extLst>
          </p:cNvPr>
          <p:cNvSpPr txBox="1"/>
          <p:nvPr/>
        </p:nvSpPr>
        <p:spPr>
          <a:xfrm>
            <a:off x="457066" y="2588723"/>
            <a:ext cx="8229467" cy="6435725"/>
          </a:xfrm>
          <a:prstGeom prst="rect">
            <a:avLst/>
          </a:prstGeom>
          <a:noFill/>
          <a:ln>
            <a:noFill/>
          </a:ln>
        </p:spPr>
        <p:txBody>
          <a:bodyPr wrap="square" lIns="0" tIns="0" rIns="0" bIns="0" rtlCol="0">
            <a:noAutofit/>
          </a:bodyPr>
          <a:lstStyle/>
          <a:p>
            <a:pPr marL="514350" lvl="0" indent="-514350" defTabSz="914400" fontAlgn="base">
              <a:spcAft>
                <a:spcPct val="0"/>
              </a:spcAft>
              <a:buClr>
                <a:schemeClr val="tx1"/>
              </a:buClr>
              <a:buSzPct val="90000"/>
              <a:buAutoNum type="arabicPeriod"/>
            </a:pPr>
            <a:r>
              <a:rPr lang="en-GB" sz="2800" dirty="0"/>
              <a:t>Create Job Posting structured data content in JSON-LD type.</a:t>
            </a:r>
            <a:br>
              <a:rPr lang="en-GB" sz="2800" dirty="0"/>
            </a:br>
            <a:r>
              <a:rPr lang="en-GB" sz="2800" dirty="0"/>
              <a:t>Use </a:t>
            </a:r>
            <a:r>
              <a:rPr lang="en-GB" sz="2800" dirty="0">
                <a:hlinkClick r:id="rId2"/>
              </a:rPr>
              <a:t>this job ad </a:t>
            </a:r>
            <a:r>
              <a:rPr lang="en-GB" sz="2800" dirty="0"/>
              <a:t>as a base.</a:t>
            </a:r>
            <a:br>
              <a:rPr lang="en-GB" sz="2800" dirty="0"/>
            </a:br>
            <a:r>
              <a:rPr lang="en-GB" sz="2800" dirty="0"/>
              <a:t>Hint: find correct type on </a:t>
            </a:r>
            <a:r>
              <a:rPr lang="en-GB" sz="2800" dirty="0" err="1"/>
              <a:t>schema.org</a:t>
            </a:r>
            <a:r>
              <a:rPr lang="en-GB" sz="2800" dirty="0"/>
              <a:t>.</a:t>
            </a:r>
          </a:p>
          <a:p>
            <a:pPr lvl="0" defTabSz="914400" fontAlgn="base">
              <a:spcAft>
                <a:spcPct val="0"/>
              </a:spcAft>
              <a:buClr>
                <a:schemeClr val="tx1"/>
              </a:buClr>
              <a:buSzPct val="90000"/>
            </a:pPr>
            <a:endParaRPr lang="en-GB" sz="2800" dirty="0"/>
          </a:p>
        </p:txBody>
      </p:sp>
    </p:spTree>
    <p:extLst>
      <p:ext uri="{BB962C8B-B14F-4D97-AF65-F5344CB8AC3E}">
        <p14:creationId xmlns:p14="http://schemas.microsoft.com/office/powerpoint/2010/main" val="990569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Templating</a:t>
            </a:r>
            <a:br>
              <a:rPr lang="en-US" dirty="0"/>
            </a:br>
            <a:endParaRPr lang="en-US" dirty="0">
              <a:solidFill>
                <a:schemeClr val="tx1"/>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3</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15211674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B5E3-FC36-9C41-A3ED-4B0271134220}"/>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3FE24D87-E119-9B4E-91C8-88880B986A51}"/>
              </a:ext>
            </a:extLst>
          </p:cNvPr>
          <p:cNvSpPr>
            <a:spLocks noGrp="1"/>
          </p:cNvSpPr>
          <p:nvPr>
            <p:ph type="body" sz="quarter" idx="12"/>
          </p:nvPr>
        </p:nvSpPr>
        <p:spPr/>
        <p:txBody>
          <a:bodyPr/>
          <a:lstStyle/>
          <a:p>
            <a:endParaRPr lang="en-US"/>
          </a:p>
        </p:txBody>
      </p:sp>
      <p:sp>
        <p:nvSpPr>
          <p:cNvPr id="4" name="Footer Placeholder 3">
            <a:extLst>
              <a:ext uri="{FF2B5EF4-FFF2-40B4-BE49-F238E27FC236}">
                <a16:creationId xmlns:a16="http://schemas.microsoft.com/office/drawing/2014/main" id="{4F9910EA-AA69-C147-910E-8C780A396EA6}"/>
              </a:ext>
            </a:extLst>
          </p:cNvPr>
          <p:cNvSpPr>
            <a:spLocks noGrp="1"/>
          </p:cNvSpPr>
          <p:nvPr>
            <p:ph type="ftr" sz="quarter" idx="10"/>
          </p:nvPr>
        </p:nvSpPr>
        <p:spPr/>
        <p:txBody>
          <a:bodyPr/>
          <a:lstStyle/>
          <a:p>
            <a:r>
              <a:rPr lang="en-US"/>
              <a:t>IBM iX / © IBM Corporation</a:t>
            </a:r>
            <a:endParaRPr lang="en-US" dirty="0"/>
          </a:p>
        </p:txBody>
      </p:sp>
      <p:sp>
        <p:nvSpPr>
          <p:cNvPr id="5" name="Slide Number Placeholder 4">
            <a:extLst>
              <a:ext uri="{FF2B5EF4-FFF2-40B4-BE49-F238E27FC236}">
                <a16:creationId xmlns:a16="http://schemas.microsoft.com/office/drawing/2014/main" id="{12C80FF9-E5F3-B34C-9750-F255A526B6E5}"/>
              </a:ext>
            </a:extLst>
          </p:cNvPr>
          <p:cNvSpPr>
            <a:spLocks noGrp="1"/>
          </p:cNvSpPr>
          <p:nvPr>
            <p:ph type="sldNum" sz="quarter" idx="11"/>
          </p:nvPr>
        </p:nvSpPr>
        <p:spPr/>
        <p:txBody>
          <a:bodyPr/>
          <a:lstStyle/>
          <a:p>
            <a:fld id="{59395FB3-9C97-154F-86B2-7E381B951268}" type="slidenum">
              <a:rPr lang="en-US" smtClean="0"/>
              <a:pPr/>
              <a:t>30</a:t>
            </a:fld>
            <a:endParaRPr lang="en-US" dirty="0"/>
          </a:p>
        </p:txBody>
      </p:sp>
      <p:sp>
        <p:nvSpPr>
          <p:cNvPr id="6" name="Textfeld 8">
            <a:extLst>
              <a:ext uri="{FF2B5EF4-FFF2-40B4-BE49-F238E27FC236}">
                <a16:creationId xmlns:a16="http://schemas.microsoft.com/office/drawing/2014/main" id="{840CCC02-6C13-204C-BC54-F4112FF8D168}"/>
              </a:ext>
            </a:extLst>
          </p:cNvPr>
          <p:cNvSpPr txBox="1"/>
          <p:nvPr/>
        </p:nvSpPr>
        <p:spPr>
          <a:xfrm>
            <a:off x="457066" y="2588723"/>
            <a:ext cx="8229467" cy="6435725"/>
          </a:xfrm>
          <a:prstGeom prst="rect">
            <a:avLst/>
          </a:prstGeom>
          <a:noFill/>
          <a:ln>
            <a:noFill/>
          </a:ln>
        </p:spPr>
        <p:txBody>
          <a:bodyPr wrap="square" lIns="0" tIns="0" rIns="0" bIns="0" rtlCol="0">
            <a:noAutofit/>
          </a:bodyPr>
          <a:lstStyle/>
          <a:p>
            <a:pPr lvl="0" defTabSz="914400" fontAlgn="base">
              <a:spcAft>
                <a:spcPct val="0"/>
              </a:spcAft>
              <a:buClr>
                <a:schemeClr val="tx1"/>
              </a:buClr>
              <a:buSzPct val="90000"/>
            </a:pPr>
            <a:r>
              <a:rPr lang="en-GB" sz="2400" dirty="0">
                <a:hlinkClick r:id="rId2"/>
              </a:rPr>
              <a:t>https://developer.mozilla.org/en-US/docs/Web/HTML/Element/template</a:t>
            </a:r>
            <a:endParaRPr lang="en-GB" sz="2400" dirty="0"/>
          </a:p>
          <a:p>
            <a:pPr lvl="0" defTabSz="914400" fontAlgn="base">
              <a:spcAft>
                <a:spcPct val="0"/>
              </a:spcAft>
              <a:buClr>
                <a:schemeClr val="tx1"/>
              </a:buClr>
              <a:buSzPct val="90000"/>
            </a:pPr>
            <a:endParaRPr lang="en-GB" sz="2400" dirty="0"/>
          </a:p>
          <a:p>
            <a:pPr lvl="0" defTabSz="914400" fontAlgn="base">
              <a:spcAft>
                <a:spcPct val="0"/>
              </a:spcAft>
              <a:buClr>
                <a:schemeClr val="tx1"/>
              </a:buClr>
              <a:buSzPct val="90000"/>
            </a:pPr>
            <a:r>
              <a:rPr lang="en-GB" sz="2400" dirty="0">
                <a:hlinkClick r:id="rId3"/>
              </a:rPr>
              <a:t>https://handlebarsjs.com</a:t>
            </a:r>
            <a:endParaRPr lang="en-GB" sz="2400" dirty="0"/>
          </a:p>
          <a:p>
            <a:pPr lvl="0" defTabSz="914400" fontAlgn="base">
              <a:spcAft>
                <a:spcPct val="0"/>
              </a:spcAft>
              <a:buClr>
                <a:schemeClr val="tx1"/>
              </a:buClr>
              <a:buSzPct val="90000"/>
            </a:pPr>
            <a:endParaRPr lang="en-GB" sz="2400" dirty="0"/>
          </a:p>
          <a:p>
            <a:pPr lvl="0" defTabSz="914400" fontAlgn="base">
              <a:spcAft>
                <a:spcPct val="0"/>
              </a:spcAft>
              <a:buClr>
                <a:schemeClr val="tx1"/>
              </a:buClr>
              <a:buSzPct val="90000"/>
            </a:pPr>
            <a:r>
              <a:rPr lang="en-GB" sz="2400" dirty="0">
                <a:hlinkClick r:id="rId4"/>
              </a:rPr>
              <a:t>https://ractive.js.org</a:t>
            </a:r>
            <a:endParaRPr lang="en-GB" sz="2400" dirty="0"/>
          </a:p>
          <a:p>
            <a:pPr lvl="0" defTabSz="914400" fontAlgn="base">
              <a:spcAft>
                <a:spcPct val="0"/>
              </a:spcAft>
              <a:buClr>
                <a:schemeClr val="tx1"/>
              </a:buClr>
              <a:buSzPct val="90000"/>
            </a:pPr>
            <a:endParaRPr lang="en-GB" sz="2400" dirty="0"/>
          </a:p>
          <a:p>
            <a:pPr lvl="0" defTabSz="914400" fontAlgn="base">
              <a:spcAft>
                <a:spcPct val="0"/>
              </a:spcAft>
              <a:buClr>
                <a:schemeClr val="tx1"/>
              </a:buClr>
              <a:buSzPct val="90000"/>
            </a:pPr>
            <a:r>
              <a:rPr lang="en-GB" sz="2400" dirty="0">
                <a:hlinkClick r:id="rId5"/>
              </a:rPr>
              <a:t>https://mozilla.github.io/nunjucks</a:t>
            </a:r>
            <a:endParaRPr lang="en-GB" sz="2400" dirty="0"/>
          </a:p>
          <a:p>
            <a:pPr lvl="0" defTabSz="914400" fontAlgn="base">
              <a:spcAft>
                <a:spcPct val="0"/>
              </a:spcAft>
              <a:buClr>
                <a:schemeClr val="tx1"/>
              </a:buClr>
              <a:buSzPct val="90000"/>
            </a:pPr>
            <a:endParaRPr lang="en-GB" sz="2400" dirty="0"/>
          </a:p>
          <a:p>
            <a:pPr lvl="0" defTabSz="914400" fontAlgn="base">
              <a:spcAft>
                <a:spcPct val="0"/>
              </a:spcAft>
              <a:buClr>
                <a:schemeClr val="tx1"/>
              </a:buClr>
              <a:buSzPct val="90000"/>
            </a:pPr>
            <a:r>
              <a:rPr lang="en-GB" sz="2400" dirty="0">
                <a:hlinkClick r:id="rId6"/>
              </a:rPr>
              <a:t>https://schema.org</a:t>
            </a:r>
            <a:endParaRPr lang="en-GB" sz="2400" dirty="0"/>
          </a:p>
          <a:p>
            <a:pPr lvl="0" defTabSz="914400" fontAlgn="base">
              <a:spcAft>
                <a:spcPct val="0"/>
              </a:spcAft>
              <a:buClr>
                <a:schemeClr val="tx1"/>
              </a:buClr>
              <a:buSzPct val="90000"/>
            </a:pPr>
            <a:endParaRPr lang="en-GB" sz="2400" dirty="0"/>
          </a:p>
          <a:p>
            <a:pPr lvl="0" defTabSz="914400" fontAlgn="base">
              <a:spcAft>
                <a:spcPct val="0"/>
              </a:spcAft>
              <a:buClr>
                <a:schemeClr val="tx1"/>
              </a:buClr>
              <a:buSzPct val="90000"/>
            </a:pPr>
            <a:r>
              <a:rPr lang="en-GB" sz="2400" dirty="0">
                <a:hlinkClick r:id="rId7"/>
              </a:rPr>
              <a:t>https://jsonld.com</a:t>
            </a:r>
            <a:endParaRPr lang="en-GB" sz="2400" dirty="0"/>
          </a:p>
          <a:p>
            <a:pPr lvl="0" defTabSz="914400" fontAlgn="base">
              <a:spcAft>
                <a:spcPct val="0"/>
              </a:spcAft>
              <a:buClr>
                <a:schemeClr val="tx1"/>
              </a:buClr>
              <a:buSzPct val="90000"/>
            </a:pPr>
            <a:endParaRPr lang="en-GB" sz="2400" dirty="0"/>
          </a:p>
          <a:p>
            <a:pPr lvl="0" defTabSz="914400" fontAlgn="base">
              <a:spcAft>
                <a:spcPct val="0"/>
              </a:spcAft>
              <a:buClr>
                <a:schemeClr val="tx1"/>
              </a:buClr>
              <a:buSzPct val="90000"/>
            </a:pPr>
            <a:endParaRPr lang="en-GB" sz="2400" dirty="0"/>
          </a:p>
        </p:txBody>
      </p:sp>
      <p:pic>
        <p:nvPicPr>
          <p:cNvPr id="7" name="Grafik 24">
            <a:extLst>
              <a:ext uri="{FF2B5EF4-FFF2-40B4-BE49-F238E27FC236}">
                <a16:creationId xmlns:a16="http://schemas.microsoft.com/office/drawing/2014/main" id="{9153FAC0-0876-1041-9C28-E37A7B87E74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871972" y="3919116"/>
            <a:ext cx="5770530" cy="2458292"/>
          </a:xfrm>
          <a:prstGeom prst="rect">
            <a:avLst/>
          </a:prstGeom>
        </p:spPr>
      </p:pic>
    </p:spTree>
    <p:extLst>
      <p:ext uri="{BB962C8B-B14F-4D97-AF65-F5344CB8AC3E}">
        <p14:creationId xmlns:p14="http://schemas.microsoft.com/office/powerpoint/2010/main" val="2372166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3CB954-8875-F041-AAE0-8B98C671774B}"/>
              </a:ext>
            </a:extLst>
          </p:cNvPr>
          <p:cNvSpPr>
            <a:spLocks noGrp="1"/>
          </p:cNvSpPr>
          <p:nvPr>
            <p:ph type="title"/>
          </p:nvPr>
        </p:nvSpPr>
        <p:spPr/>
        <p:txBody>
          <a:bodyPr/>
          <a:lstStyle/>
          <a:p>
            <a:r>
              <a:rPr lang="en-US" dirty="0"/>
              <a:t>Templating?</a:t>
            </a:r>
          </a:p>
        </p:txBody>
      </p:sp>
      <p:sp>
        <p:nvSpPr>
          <p:cNvPr id="7" name="Text Placeholder 6">
            <a:extLst>
              <a:ext uri="{FF2B5EF4-FFF2-40B4-BE49-F238E27FC236}">
                <a16:creationId xmlns:a16="http://schemas.microsoft.com/office/drawing/2014/main" id="{5C4104D0-A3C2-F74D-A2F6-8DBF1A655F13}"/>
              </a:ext>
            </a:extLst>
          </p:cNvPr>
          <p:cNvSpPr>
            <a:spLocks noGrp="1"/>
          </p:cNvSpPr>
          <p:nvPr>
            <p:ph type="body" sz="quarter" idx="13"/>
          </p:nvPr>
        </p:nvSpPr>
        <p:spPr/>
        <p:txBody>
          <a:bodyPr/>
          <a:lstStyle/>
          <a:p>
            <a:r>
              <a:rPr lang="en-US" dirty="0"/>
              <a:t>HTML is static by default.</a:t>
            </a:r>
          </a:p>
          <a:p>
            <a:endParaRPr lang="en-US" dirty="0"/>
          </a:p>
          <a:p>
            <a:r>
              <a:rPr lang="en-US" dirty="0"/>
              <a:t>Cannot render dynamic things without JS.</a:t>
            </a:r>
          </a:p>
          <a:p>
            <a:endParaRPr lang="en-US" dirty="0"/>
          </a:p>
          <a:p>
            <a:r>
              <a:rPr lang="en-US" dirty="0"/>
              <a:t>When we want to render something dynamically, we can use JS and manually create all dynamic DOM elements.</a:t>
            </a:r>
          </a:p>
          <a:p>
            <a:endParaRPr lang="en-US" dirty="0"/>
          </a:p>
          <a:p>
            <a:r>
              <a:rPr lang="en-US" dirty="0"/>
              <a:t>But, that’s </a:t>
            </a:r>
            <a:r>
              <a:rPr lang="en-US" b="1" dirty="0"/>
              <a:t>not</a:t>
            </a:r>
            <a:r>
              <a:rPr lang="en-US" dirty="0"/>
              <a:t> practical, specially when we have big and complex HTML.</a:t>
            </a:r>
          </a:p>
        </p:txBody>
      </p:sp>
      <p:sp>
        <p:nvSpPr>
          <p:cNvPr id="6" name="Text Placeholder 5">
            <a:extLst>
              <a:ext uri="{FF2B5EF4-FFF2-40B4-BE49-F238E27FC236}">
                <a16:creationId xmlns:a16="http://schemas.microsoft.com/office/drawing/2014/main" id="{A8C335EE-DD6F-9147-BD2C-3A328986C519}"/>
              </a:ext>
            </a:extLst>
          </p:cNvPr>
          <p:cNvSpPr>
            <a:spLocks noGrp="1"/>
          </p:cNvSpPr>
          <p:nvPr>
            <p:ph type="body" sz="quarter" idx="12"/>
          </p:nvPr>
        </p:nvSpPr>
        <p:spPr/>
        <p:txBody>
          <a:bodyPr/>
          <a:lstStyle/>
          <a:p>
            <a:endParaRPr lang="en-US"/>
          </a:p>
        </p:txBody>
      </p:sp>
      <p:sp>
        <p:nvSpPr>
          <p:cNvPr id="3" name="Footer Placeholder 2">
            <a:extLst>
              <a:ext uri="{FF2B5EF4-FFF2-40B4-BE49-F238E27FC236}">
                <a16:creationId xmlns:a16="http://schemas.microsoft.com/office/drawing/2014/main" id="{9973CF26-E7FD-A443-9190-AB5C8D37BAC1}"/>
              </a:ext>
            </a:extLst>
          </p:cNvPr>
          <p:cNvSpPr>
            <a:spLocks noGrp="1"/>
          </p:cNvSpPr>
          <p:nvPr>
            <p:ph type="ftr" sz="quarter" idx="10"/>
          </p:nvPr>
        </p:nvSpPr>
        <p:spPr/>
        <p:txBody>
          <a:bodyPr/>
          <a:lstStyle/>
          <a:p>
            <a:r>
              <a:rPr lang="en-US"/>
              <a:t>IBM iX / © IBM Corporation</a:t>
            </a:r>
            <a:endParaRPr lang="en-US" dirty="0"/>
          </a:p>
        </p:txBody>
      </p:sp>
      <p:sp>
        <p:nvSpPr>
          <p:cNvPr id="4" name="Slide Number Placeholder 3">
            <a:extLst>
              <a:ext uri="{FF2B5EF4-FFF2-40B4-BE49-F238E27FC236}">
                <a16:creationId xmlns:a16="http://schemas.microsoft.com/office/drawing/2014/main" id="{2A1C501B-47FE-914F-832D-FCDE5C4FF3A7}"/>
              </a:ext>
            </a:extLst>
          </p:cNvPr>
          <p:cNvSpPr>
            <a:spLocks noGrp="1"/>
          </p:cNvSpPr>
          <p:nvPr>
            <p:ph type="sldNum" sz="quarter" idx="11"/>
          </p:nvPr>
        </p:nvSpPr>
        <p:spPr/>
        <p:txBody>
          <a:bodyPr/>
          <a:lstStyle/>
          <a:p>
            <a:fld id="{59395FB3-9C97-154F-86B2-7E381B951268}" type="slidenum">
              <a:rPr lang="en-US" smtClean="0"/>
              <a:pPr/>
              <a:t>4</a:t>
            </a:fld>
            <a:endParaRPr lang="en-US" dirty="0"/>
          </a:p>
        </p:txBody>
      </p:sp>
    </p:spTree>
    <p:extLst>
      <p:ext uri="{BB962C8B-B14F-4D97-AF65-F5344CB8AC3E}">
        <p14:creationId xmlns:p14="http://schemas.microsoft.com/office/powerpoint/2010/main" val="1757615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7C819-8189-5149-B894-1A507B98A627}"/>
              </a:ext>
            </a:extLst>
          </p:cNvPr>
          <p:cNvSpPr>
            <a:spLocks noGrp="1"/>
          </p:cNvSpPr>
          <p:nvPr>
            <p:ph type="title"/>
          </p:nvPr>
        </p:nvSpPr>
        <p:spPr/>
        <p:txBody>
          <a:bodyPr/>
          <a:lstStyle/>
          <a:p>
            <a:r>
              <a:rPr lang="en-US" dirty="0"/>
              <a:t>Templating</a:t>
            </a:r>
          </a:p>
        </p:txBody>
      </p:sp>
      <p:sp>
        <p:nvSpPr>
          <p:cNvPr id="3" name="Text Placeholder 2">
            <a:extLst>
              <a:ext uri="{FF2B5EF4-FFF2-40B4-BE49-F238E27FC236}">
                <a16:creationId xmlns:a16="http://schemas.microsoft.com/office/drawing/2014/main" id="{8B046F5B-699D-2E4C-8E92-64D448416571}"/>
              </a:ext>
            </a:extLst>
          </p:cNvPr>
          <p:cNvSpPr>
            <a:spLocks noGrp="1"/>
          </p:cNvSpPr>
          <p:nvPr>
            <p:ph type="body" sz="quarter" idx="13"/>
          </p:nvPr>
        </p:nvSpPr>
        <p:spPr/>
        <p:txBody>
          <a:bodyPr/>
          <a:lstStyle/>
          <a:p>
            <a:r>
              <a:rPr lang="en-US" b="1" dirty="0"/>
              <a:t>Runtime templating</a:t>
            </a:r>
          </a:p>
          <a:p>
            <a:endParaRPr lang="en-US" dirty="0"/>
          </a:p>
          <a:p>
            <a:r>
              <a:rPr lang="en-US" dirty="0"/>
              <a:t>Rendering dynamic parts of web site.</a:t>
            </a:r>
          </a:p>
          <a:p>
            <a:endParaRPr lang="en-US" dirty="0"/>
          </a:p>
          <a:p>
            <a:endParaRPr lang="en-US" dirty="0"/>
          </a:p>
          <a:p>
            <a:r>
              <a:rPr lang="en-US" dirty="0"/>
              <a:t>Happening in browser, during runtime.</a:t>
            </a:r>
          </a:p>
          <a:p>
            <a:endParaRPr lang="en-US" dirty="0"/>
          </a:p>
          <a:p>
            <a:endParaRPr lang="en-US" dirty="0"/>
          </a:p>
        </p:txBody>
      </p:sp>
      <p:sp>
        <p:nvSpPr>
          <p:cNvPr id="4" name="Text Placeholder 3">
            <a:extLst>
              <a:ext uri="{FF2B5EF4-FFF2-40B4-BE49-F238E27FC236}">
                <a16:creationId xmlns:a16="http://schemas.microsoft.com/office/drawing/2014/main" id="{6A56321F-68D3-AD4D-8337-0D8C79A0A56F}"/>
              </a:ext>
            </a:extLst>
          </p:cNvPr>
          <p:cNvSpPr>
            <a:spLocks noGrp="1"/>
          </p:cNvSpPr>
          <p:nvPr>
            <p:ph type="body" sz="quarter" idx="12"/>
          </p:nvPr>
        </p:nvSpPr>
        <p:spPr/>
        <p:txBody>
          <a:bodyPr/>
          <a:lstStyle/>
          <a:p>
            <a:r>
              <a:rPr lang="en-US" b="1" dirty="0"/>
              <a:t>Modularize static HTML</a:t>
            </a:r>
          </a:p>
          <a:p>
            <a:endParaRPr lang="en-US" dirty="0"/>
          </a:p>
          <a:p>
            <a:r>
              <a:rPr lang="en-US" dirty="0"/>
              <a:t>Breaking up HTML code into smaller pieces and reuse it across multiple HTML files.</a:t>
            </a:r>
          </a:p>
          <a:p>
            <a:endParaRPr lang="en-US" dirty="0"/>
          </a:p>
          <a:p>
            <a:r>
              <a:rPr lang="en-US" dirty="0"/>
              <a:t>Happening during build time.</a:t>
            </a:r>
          </a:p>
        </p:txBody>
      </p:sp>
      <p:sp>
        <p:nvSpPr>
          <p:cNvPr id="5" name="Footer Placeholder 4">
            <a:extLst>
              <a:ext uri="{FF2B5EF4-FFF2-40B4-BE49-F238E27FC236}">
                <a16:creationId xmlns:a16="http://schemas.microsoft.com/office/drawing/2014/main" id="{E441A22D-D406-804A-9D94-2B899F466CBA}"/>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CA669727-B885-4942-93DE-09E80F0BA411}"/>
              </a:ext>
            </a:extLst>
          </p:cNvPr>
          <p:cNvSpPr>
            <a:spLocks noGrp="1"/>
          </p:cNvSpPr>
          <p:nvPr>
            <p:ph type="sldNum" sz="quarter" idx="11"/>
          </p:nvPr>
        </p:nvSpPr>
        <p:spPr/>
        <p:txBody>
          <a:bodyPr/>
          <a:lstStyle/>
          <a:p>
            <a:fld id="{59395FB3-9C97-154F-86B2-7E381B951268}" type="slidenum">
              <a:rPr lang="en-US" smtClean="0"/>
              <a:pPr/>
              <a:t>5</a:t>
            </a:fld>
            <a:endParaRPr lang="en-US" dirty="0"/>
          </a:p>
        </p:txBody>
      </p:sp>
    </p:spTree>
    <p:extLst>
      <p:ext uri="{BB962C8B-B14F-4D97-AF65-F5344CB8AC3E}">
        <p14:creationId xmlns:p14="http://schemas.microsoft.com/office/powerpoint/2010/main" val="3383627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1F70-6B7C-5643-8816-FEC8DD02EB8C}"/>
              </a:ext>
            </a:extLst>
          </p:cNvPr>
          <p:cNvSpPr>
            <a:spLocks noGrp="1"/>
          </p:cNvSpPr>
          <p:nvPr>
            <p:ph type="title"/>
          </p:nvPr>
        </p:nvSpPr>
        <p:spPr/>
        <p:txBody>
          <a:bodyPr/>
          <a:lstStyle/>
          <a:p>
            <a:r>
              <a:rPr lang="en-US" dirty="0"/>
              <a:t>Runtime templating with</a:t>
            </a:r>
            <a:br>
              <a:rPr lang="en-US" dirty="0"/>
            </a:br>
            <a:r>
              <a:rPr lang="en-US" b="1" dirty="0"/>
              <a:t>&lt;template&gt; tag</a:t>
            </a:r>
          </a:p>
        </p:txBody>
      </p:sp>
      <p:sp>
        <p:nvSpPr>
          <p:cNvPr id="3" name="Text Placeholder 2">
            <a:extLst>
              <a:ext uri="{FF2B5EF4-FFF2-40B4-BE49-F238E27FC236}">
                <a16:creationId xmlns:a16="http://schemas.microsoft.com/office/drawing/2014/main" id="{7389F30F-00B0-754A-889A-8E9C598F094C}"/>
              </a:ext>
            </a:extLst>
          </p:cNvPr>
          <p:cNvSpPr>
            <a:spLocks noGrp="1"/>
          </p:cNvSpPr>
          <p:nvPr>
            <p:ph type="body" sz="quarter" idx="13"/>
          </p:nvPr>
        </p:nvSpPr>
        <p:spPr/>
        <p:txBody>
          <a:bodyPr/>
          <a:lstStyle/>
          <a:p>
            <a:r>
              <a:rPr lang="en-US" dirty="0"/>
              <a:t>&lt;template&gt; is a mechanism for holding HTML that will not be rendered initially when the page is loaded.</a:t>
            </a:r>
          </a:p>
          <a:p>
            <a:endParaRPr lang="en-US" dirty="0"/>
          </a:p>
          <a:p>
            <a:r>
              <a:rPr lang="en-US" dirty="0"/>
              <a:t>Can be used afterwards with JavaScript.</a:t>
            </a:r>
          </a:p>
          <a:p>
            <a:endParaRPr lang="en-US" dirty="0"/>
          </a:p>
          <a:p>
            <a:r>
              <a:rPr lang="en-US" dirty="0"/>
              <a:t>Content fragment that is being stored for later use in document.</a:t>
            </a:r>
          </a:p>
          <a:p>
            <a:endParaRPr lang="en-US" dirty="0"/>
          </a:p>
          <a:p>
            <a:r>
              <a:rPr lang="en-US" dirty="0"/>
              <a:t>When loading page, browser checks the validity, but not rendering it.</a:t>
            </a:r>
          </a:p>
        </p:txBody>
      </p:sp>
      <p:sp>
        <p:nvSpPr>
          <p:cNvPr id="4" name="Text Placeholder 3">
            <a:extLst>
              <a:ext uri="{FF2B5EF4-FFF2-40B4-BE49-F238E27FC236}">
                <a16:creationId xmlns:a16="http://schemas.microsoft.com/office/drawing/2014/main" id="{19559000-481C-274C-9B28-990BB27C2E71}"/>
              </a:ext>
            </a:extLst>
          </p:cNvPr>
          <p:cNvSpPr>
            <a:spLocks noGrp="1"/>
          </p:cNvSpPr>
          <p:nvPr>
            <p:ph type="body" sz="quarter" idx="12"/>
          </p:nvPr>
        </p:nvSpPr>
        <p:spPr/>
        <p:txBody>
          <a:bodyPr/>
          <a:lstStyle/>
          <a:p>
            <a:endParaRPr lang="en-US"/>
          </a:p>
        </p:txBody>
      </p:sp>
      <p:sp>
        <p:nvSpPr>
          <p:cNvPr id="5" name="Footer Placeholder 4">
            <a:extLst>
              <a:ext uri="{FF2B5EF4-FFF2-40B4-BE49-F238E27FC236}">
                <a16:creationId xmlns:a16="http://schemas.microsoft.com/office/drawing/2014/main" id="{6591D3C6-32F5-0343-8F65-B06D1CFFF453}"/>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992952E0-C9C8-D540-BBFB-7F948A4CB066}"/>
              </a:ext>
            </a:extLst>
          </p:cNvPr>
          <p:cNvSpPr>
            <a:spLocks noGrp="1"/>
          </p:cNvSpPr>
          <p:nvPr>
            <p:ph type="sldNum" sz="quarter" idx="11"/>
          </p:nvPr>
        </p:nvSpPr>
        <p:spPr/>
        <p:txBody>
          <a:bodyPr/>
          <a:lstStyle/>
          <a:p>
            <a:fld id="{59395FB3-9C97-154F-86B2-7E381B951268}" type="slidenum">
              <a:rPr lang="en-US" smtClean="0"/>
              <a:pPr/>
              <a:t>6</a:t>
            </a:fld>
            <a:endParaRPr lang="en-US" dirty="0"/>
          </a:p>
        </p:txBody>
      </p:sp>
    </p:spTree>
    <p:extLst>
      <p:ext uri="{BB962C8B-B14F-4D97-AF65-F5344CB8AC3E}">
        <p14:creationId xmlns:p14="http://schemas.microsoft.com/office/powerpoint/2010/main" val="34798461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Exercise</a:t>
            </a:r>
            <a:br>
              <a:rPr lang="en-US" dirty="0"/>
            </a:br>
            <a:endParaRPr lang="en-US" dirty="0">
              <a:solidFill>
                <a:schemeClr val="tx1"/>
              </a:solidFill>
            </a:endParaRPr>
          </a:p>
        </p:txBody>
      </p:sp>
      <p:sp>
        <p:nvSpPr>
          <p:cNvPr id="3" name="Footer Placeholder"/>
          <p:cNvSpPr>
            <a:spLocks noGrp="1"/>
          </p:cNvSpPr>
          <p:nvPr>
            <p:ph type="ftr" sz="quarter" idx="10"/>
          </p:nvPr>
        </p:nvSpPr>
        <p:spPr/>
        <p:txBody>
          <a:bodyPr/>
          <a:lstStyle/>
          <a:p>
            <a:r>
              <a:rPr lang="en-US"/>
              <a:t>IBM iX / ©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7</a:t>
            </a:fld>
            <a:endParaRPr lang="en-US" dirty="0"/>
          </a:p>
        </p:txBody>
      </p:sp>
      <p:pic>
        <p:nvPicPr>
          <p:cNvPr id="5" name="Grafik 4">
            <a:extLst>
              <a:ext uri="{FF2B5EF4-FFF2-40B4-BE49-F238E27FC236}">
                <a16:creationId xmlns:a16="http://schemas.microsoft.com/office/drawing/2014/main" id="{6F6A581A-318F-E34E-A657-4A2FC97C81B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94600" y="3863975"/>
            <a:ext cx="9144000" cy="9144000"/>
          </a:xfrm>
          <a:prstGeom prst="rect">
            <a:avLst/>
          </a:prstGeom>
        </p:spPr>
      </p:pic>
      <p:pic>
        <p:nvPicPr>
          <p:cNvPr id="6" name="Grafik 5">
            <a:extLst>
              <a:ext uri="{FF2B5EF4-FFF2-40B4-BE49-F238E27FC236}">
                <a16:creationId xmlns:a16="http://schemas.microsoft.com/office/drawing/2014/main" id="{6E50F401-978D-BE4F-999F-345555F284A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966672" y="-1001527"/>
            <a:ext cx="4394161" cy="4622429"/>
          </a:xfrm>
          <a:prstGeom prst="rect">
            <a:avLst/>
          </a:prstGeom>
        </p:spPr>
      </p:pic>
    </p:spTree>
    <p:extLst>
      <p:ext uri="{BB962C8B-B14F-4D97-AF65-F5344CB8AC3E}">
        <p14:creationId xmlns:p14="http://schemas.microsoft.com/office/powerpoint/2010/main" val="1577833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1F70-6B7C-5643-8816-FEC8DD02EB8C}"/>
              </a:ext>
            </a:extLst>
          </p:cNvPr>
          <p:cNvSpPr>
            <a:spLocks noGrp="1"/>
          </p:cNvSpPr>
          <p:nvPr>
            <p:ph type="title"/>
          </p:nvPr>
        </p:nvSpPr>
        <p:spPr/>
        <p:txBody>
          <a:bodyPr/>
          <a:lstStyle/>
          <a:p>
            <a:r>
              <a:rPr lang="en-US" dirty="0"/>
              <a:t>Runtime templating with</a:t>
            </a:r>
            <a:br>
              <a:rPr lang="en-US" dirty="0"/>
            </a:br>
            <a:r>
              <a:rPr lang="en-US" b="1" dirty="0"/>
              <a:t>&lt;template&gt; tag</a:t>
            </a:r>
          </a:p>
        </p:txBody>
      </p:sp>
      <p:sp>
        <p:nvSpPr>
          <p:cNvPr id="3" name="Text Placeholder 2">
            <a:extLst>
              <a:ext uri="{FF2B5EF4-FFF2-40B4-BE49-F238E27FC236}">
                <a16:creationId xmlns:a16="http://schemas.microsoft.com/office/drawing/2014/main" id="{7389F30F-00B0-754A-889A-8E9C598F094C}"/>
              </a:ext>
            </a:extLst>
          </p:cNvPr>
          <p:cNvSpPr>
            <a:spLocks noGrp="1"/>
          </p:cNvSpPr>
          <p:nvPr>
            <p:ph type="body" sz="quarter" idx="13"/>
          </p:nvPr>
        </p:nvSpPr>
        <p:spPr/>
        <p:txBody>
          <a:bodyPr/>
          <a:lstStyle/>
          <a:p>
            <a:r>
              <a:rPr lang="en-US" b="1" dirty="0"/>
              <a:t>Downside:</a:t>
            </a:r>
          </a:p>
          <a:p>
            <a:endParaRPr lang="en-US" b="1" dirty="0"/>
          </a:p>
          <a:p>
            <a:r>
              <a:rPr lang="en-US" dirty="0"/>
              <a:t>We have to write a lot of custom JS code in order to render complex template, similar as if we would create all of these elements manually.</a:t>
            </a:r>
          </a:p>
        </p:txBody>
      </p:sp>
      <p:sp>
        <p:nvSpPr>
          <p:cNvPr id="4" name="Text Placeholder 3">
            <a:extLst>
              <a:ext uri="{FF2B5EF4-FFF2-40B4-BE49-F238E27FC236}">
                <a16:creationId xmlns:a16="http://schemas.microsoft.com/office/drawing/2014/main" id="{19559000-481C-274C-9B28-990BB27C2E71}"/>
              </a:ext>
            </a:extLst>
          </p:cNvPr>
          <p:cNvSpPr>
            <a:spLocks noGrp="1"/>
          </p:cNvSpPr>
          <p:nvPr>
            <p:ph type="body" sz="quarter" idx="12"/>
          </p:nvPr>
        </p:nvSpPr>
        <p:spPr/>
        <p:txBody>
          <a:bodyPr/>
          <a:lstStyle/>
          <a:p>
            <a:endParaRPr lang="en-US"/>
          </a:p>
        </p:txBody>
      </p:sp>
      <p:sp>
        <p:nvSpPr>
          <p:cNvPr id="5" name="Footer Placeholder 4">
            <a:extLst>
              <a:ext uri="{FF2B5EF4-FFF2-40B4-BE49-F238E27FC236}">
                <a16:creationId xmlns:a16="http://schemas.microsoft.com/office/drawing/2014/main" id="{6591D3C6-32F5-0343-8F65-B06D1CFFF453}"/>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992952E0-C9C8-D540-BBFB-7F948A4CB066}"/>
              </a:ext>
            </a:extLst>
          </p:cNvPr>
          <p:cNvSpPr>
            <a:spLocks noGrp="1"/>
          </p:cNvSpPr>
          <p:nvPr>
            <p:ph type="sldNum" sz="quarter" idx="11"/>
          </p:nvPr>
        </p:nvSpPr>
        <p:spPr/>
        <p:txBody>
          <a:bodyPr/>
          <a:lstStyle/>
          <a:p>
            <a:fld id="{59395FB3-9C97-154F-86B2-7E381B951268}" type="slidenum">
              <a:rPr lang="en-US" smtClean="0"/>
              <a:pPr/>
              <a:t>8</a:t>
            </a:fld>
            <a:endParaRPr lang="en-US" dirty="0"/>
          </a:p>
        </p:txBody>
      </p:sp>
    </p:spTree>
    <p:extLst>
      <p:ext uri="{BB962C8B-B14F-4D97-AF65-F5344CB8AC3E}">
        <p14:creationId xmlns:p14="http://schemas.microsoft.com/office/powerpoint/2010/main" val="2428813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1F70-6B7C-5643-8816-FEC8DD02EB8C}"/>
              </a:ext>
            </a:extLst>
          </p:cNvPr>
          <p:cNvSpPr>
            <a:spLocks noGrp="1"/>
          </p:cNvSpPr>
          <p:nvPr>
            <p:ph type="title"/>
          </p:nvPr>
        </p:nvSpPr>
        <p:spPr/>
        <p:txBody>
          <a:bodyPr/>
          <a:lstStyle/>
          <a:p>
            <a:r>
              <a:rPr lang="en-US" dirty="0"/>
              <a:t>Runtime templating with</a:t>
            </a:r>
            <a:br>
              <a:rPr lang="en-US" dirty="0"/>
            </a:br>
            <a:r>
              <a:rPr lang="en-US" b="1" dirty="0"/>
              <a:t>Handlebars</a:t>
            </a:r>
          </a:p>
        </p:txBody>
      </p:sp>
      <p:sp>
        <p:nvSpPr>
          <p:cNvPr id="3" name="Text Placeholder 2">
            <a:extLst>
              <a:ext uri="{FF2B5EF4-FFF2-40B4-BE49-F238E27FC236}">
                <a16:creationId xmlns:a16="http://schemas.microsoft.com/office/drawing/2014/main" id="{7389F30F-00B0-754A-889A-8E9C598F094C}"/>
              </a:ext>
            </a:extLst>
          </p:cNvPr>
          <p:cNvSpPr>
            <a:spLocks noGrp="1"/>
          </p:cNvSpPr>
          <p:nvPr>
            <p:ph type="body" sz="quarter" idx="13"/>
          </p:nvPr>
        </p:nvSpPr>
        <p:spPr/>
        <p:txBody>
          <a:bodyPr/>
          <a:lstStyle/>
          <a:p>
            <a:r>
              <a:rPr lang="en-US" dirty="0"/>
              <a:t>JS Library that provides the power to speed up time when creating dynamic templates.</a:t>
            </a:r>
          </a:p>
          <a:p>
            <a:endParaRPr lang="en-US" dirty="0"/>
          </a:p>
          <a:p>
            <a:r>
              <a:rPr lang="en-US" dirty="0"/>
              <a:t>We don’t have to care about the rendering logic, we </a:t>
            </a:r>
            <a:r>
              <a:rPr lang="en-US" i="1" dirty="0"/>
              <a:t>just</a:t>
            </a:r>
            <a:r>
              <a:rPr lang="en-US" dirty="0"/>
              <a:t> </a:t>
            </a:r>
            <a:r>
              <a:rPr lang="en-US" b="1" dirty="0"/>
              <a:t>create the template </a:t>
            </a:r>
            <a:r>
              <a:rPr lang="en-US" dirty="0"/>
              <a:t>and </a:t>
            </a:r>
            <a:r>
              <a:rPr lang="en-US" b="1" dirty="0"/>
              <a:t>provide data </a:t>
            </a:r>
            <a:r>
              <a:rPr lang="en-US" dirty="0"/>
              <a:t>to it.</a:t>
            </a:r>
          </a:p>
          <a:p>
            <a:endParaRPr lang="en-US" dirty="0"/>
          </a:p>
          <a:p>
            <a:r>
              <a:rPr lang="en-US" dirty="0"/>
              <a:t>Based on </a:t>
            </a:r>
            <a:r>
              <a:rPr lang="en-US" i="1" dirty="0"/>
              <a:t>mustache</a:t>
            </a:r>
            <a:r>
              <a:rPr lang="en-US" dirty="0"/>
              <a:t> syntax (most used syntax in templating languages):</a:t>
            </a:r>
          </a:p>
          <a:p>
            <a:r>
              <a:rPr lang="en-US" dirty="0">
                <a:hlinkClick r:id="rId2"/>
              </a:rPr>
              <a:t>https://mustache.github.io/</a:t>
            </a:r>
            <a:endParaRPr lang="en-US" dirty="0"/>
          </a:p>
          <a:p>
            <a:endParaRPr lang="en-US" dirty="0"/>
          </a:p>
          <a:p>
            <a:r>
              <a:rPr lang="en-US" dirty="0">
                <a:hlinkClick r:id="rId3"/>
              </a:rPr>
              <a:t>https://handlebarsjs.com/</a:t>
            </a:r>
            <a:endParaRPr lang="en-US" dirty="0"/>
          </a:p>
          <a:p>
            <a:endParaRPr lang="en-US" dirty="0"/>
          </a:p>
        </p:txBody>
      </p:sp>
      <p:sp>
        <p:nvSpPr>
          <p:cNvPr id="4" name="Text Placeholder 3">
            <a:extLst>
              <a:ext uri="{FF2B5EF4-FFF2-40B4-BE49-F238E27FC236}">
                <a16:creationId xmlns:a16="http://schemas.microsoft.com/office/drawing/2014/main" id="{19559000-481C-274C-9B28-990BB27C2E71}"/>
              </a:ext>
            </a:extLst>
          </p:cNvPr>
          <p:cNvSpPr>
            <a:spLocks noGrp="1"/>
          </p:cNvSpPr>
          <p:nvPr>
            <p:ph type="body" sz="quarter" idx="12"/>
          </p:nvPr>
        </p:nvSpPr>
        <p:spPr/>
        <p:txBody>
          <a:bodyPr/>
          <a:lstStyle/>
          <a:p>
            <a:endParaRPr lang="en-US" dirty="0"/>
          </a:p>
        </p:txBody>
      </p:sp>
      <p:sp>
        <p:nvSpPr>
          <p:cNvPr id="5" name="Footer Placeholder 4">
            <a:extLst>
              <a:ext uri="{FF2B5EF4-FFF2-40B4-BE49-F238E27FC236}">
                <a16:creationId xmlns:a16="http://schemas.microsoft.com/office/drawing/2014/main" id="{6591D3C6-32F5-0343-8F65-B06D1CFFF453}"/>
              </a:ext>
            </a:extLst>
          </p:cNvPr>
          <p:cNvSpPr>
            <a:spLocks noGrp="1"/>
          </p:cNvSpPr>
          <p:nvPr>
            <p:ph type="ftr" sz="quarter" idx="10"/>
          </p:nvPr>
        </p:nvSpPr>
        <p:spPr/>
        <p:txBody>
          <a:bodyPr/>
          <a:lstStyle/>
          <a:p>
            <a:r>
              <a:rPr lang="en-US"/>
              <a:t>IBM iX / © IBM Corporation</a:t>
            </a:r>
            <a:endParaRPr lang="en-US" dirty="0"/>
          </a:p>
        </p:txBody>
      </p:sp>
      <p:sp>
        <p:nvSpPr>
          <p:cNvPr id="6" name="Slide Number Placeholder 5">
            <a:extLst>
              <a:ext uri="{FF2B5EF4-FFF2-40B4-BE49-F238E27FC236}">
                <a16:creationId xmlns:a16="http://schemas.microsoft.com/office/drawing/2014/main" id="{992952E0-C9C8-D540-BBFB-7F948A4CB066}"/>
              </a:ext>
            </a:extLst>
          </p:cNvPr>
          <p:cNvSpPr>
            <a:spLocks noGrp="1"/>
          </p:cNvSpPr>
          <p:nvPr>
            <p:ph type="sldNum" sz="quarter" idx="11"/>
          </p:nvPr>
        </p:nvSpPr>
        <p:spPr/>
        <p:txBody>
          <a:bodyPr/>
          <a:lstStyle/>
          <a:p>
            <a:fld id="{59395FB3-9C97-154F-86B2-7E381B951268}" type="slidenum">
              <a:rPr lang="en-US" smtClean="0"/>
              <a:pPr/>
              <a:t>9</a:t>
            </a:fld>
            <a:endParaRPr lang="en-US" dirty="0"/>
          </a:p>
        </p:txBody>
      </p:sp>
    </p:spTree>
    <p:extLst>
      <p:ext uri="{BB962C8B-B14F-4D97-AF65-F5344CB8AC3E}">
        <p14:creationId xmlns:p14="http://schemas.microsoft.com/office/powerpoint/2010/main" val="3023873626"/>
      </p:ext>
    </p:extLst>
  </p:cSld>
  <p:clrMapOvr>
    <a:masterClrMapping/>
  </p:clrMapOvr>
</p:sld>
</file>

<file path=ppt/theme/theme1.xml><?xml version="1.0" encoding="utf-8"?>
<a:theme xmlns:a="http://schemas.openxmlformats.org/drawingml/2006/main" name="IBM 2019 Master template (black background)">
  <a:themeElements>
    <a:clrScheme name="IBM iX Colors 1">
      <a:dk1>
        <a:srgbClr val="FFFFFF"/>
      </a:dk1>
      <a:lt1>
        <a:srgbClr val="000000"/>
      </a:lt1>
      <a:dk2>
        <a:srgbClr val="0061FE"/>
      </a:dk2>
      <a:lt2>
        <a:srgbClr val="F3F3F3"/>
      </a:lt2>
      <a:accent1>
        <a:srgbClr val="0061FF"/>
      </a:accent1>
      <a:accent2>
        <a:srgbClr val="6F6F6F"/>
      </a:accent2>
      <a:accent3>
        <a:srgbClr val="0530AD"/>
      </a:accent3>
      <a:accent4>
        <a:srgbClr val="6EA6FF"/>
      </a:accent4>
      <a:accent5>
        <a:srgbClr val="C9DEFF"/>
      </a:accent5>
      <a:accent6>
        <a:srgbClr val="3C3C3C"/>
      </a:accent6>
      <a:hlink>
        <a:srgbClr val="0061FF"/>
      </a:hlink>
      <a:folHlink>
        <a:srgbClr val="0061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72000" tIns="72000" rIns="72000" bIns="72000" numCol="1" rtlCol="0" anchor="t" anchorCtr="0" compatLnSpc="1">
        <a:prstTxWarp prst="textNoShape">
          <a:avLst/>
        </a:prstTxWarp>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err="1"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ln>
          <a:noFill/>
        </a:ln>
      </a:spPr>
      <a:bodyPr wrap="square" lIns="0" tIns="0" rIns="0" bIns="0" rtlCol="0">
        <a:spAutoFit/>
      </a:bodyPr>
      <a:lstStyle>
        <a:defPPr algn="l">
          <a:defRPr sz="1400" dirty="0" err="1"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1" id="{3293EC15-773F-5D41-A210-98ADD9723F6F}" vid="{39700B1B-504B-F041-A025-0A7822F09061}"/>
    </a:ext>
  </a:extLst>
</a:theme>
</file>

<file path=ppt/theme/theme2.xml><?xml version="1.0" encoding="utf-8"?>
<a:theme xmlns:a="http://schemas.openxmlformats.org/drawingml/2006/main" name="IBM 2019 Master template (blue background)">
  <a:themeElements>
    <a:clrScheme name="IBM iX Colors 1">
      <a:dk1>
        <a:srgbClr val="FFFFFF"/>
      </a:dk1>
      <a:lt1>
        <a:srgbClr val="000000"/>
      </a:lt1>
      <a:dk2>
        <a:srgbClr val="0061FE"/>
      </a:dk2>
      <a:lt2>
        <a:srgbClr val="F3F3F3"/>
      </a:lt2>
      <a:accent1>
        <a:srgbClr val="0061FF"/>
      </a:accent1>
      <a:accent2>
        <a:srgbClr val="6F6F6F"/>
      </a:accent2>
      <a:accent3>
        <a:srgbClr val="0530AD"/>
      </a:accent3>
      <a:accent4>
        <a:srgbClr val="6EA6FF"/>
      </a:accent4>
      <a:accent5>
        <a:srgbClr val="C9DEFF"/>
      </a:accent5>
      <a:accent6>
        <a:srgbClr val="3C3C3C"/>
      </a:accent6>
      <a:hlink>
        <a:srgbClr val="0061FF"/>
      </a:hlink>
      <a:folHlink>
        <a:srgbClr val="0061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err="1"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ln>
          <a:noFill/>
        </a:ln>
      </a:spPr>
      <a:bodyPr wrap="square" lIns="0" tIns="0" rIns="0" bIns="0" rtlCol="0">
        <a:spAutoFit/>
      </a:bodyPr>
      <a:lstStyle>
        <a:defPPr algn="l">
          <a:defRPr sz="1400" dirty="0" err="1"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1" id="{3293EC15-773F-5D41-A210-98ADD9723F6F}" vid="{799D29BA-02AD-194B-9347-CD32F0128EFD}"/>
    </a:ext>
  </a:extLst>
</a:theme>
</file>

<file path=ppt/theme/theme3.xml><?xml version="1.0" encoding="utf-8"?>
<a:theme xmlns:a="http://schemas.openxmlformats.org/drawingml/2006/main" name="IBM 2019 Master template (white background)">
  <a:themeElements>
    <a:clrScheme name="IBM iX Colors 1">
      <a:dk1>
        <a:srgbClr val="FFFFFF"/>
      </a:dk1>
      <a:lt1>
        <a:srgbClr val="000000"/>
      </a:lt1>
      <a:dk2>
        <a:srgbClr val="0061FE"/>
      </a:dk2>
      <a:lt2>
        <a:srgbClr val="F3F3F3"/>
      </a:lt2>
      <a:accent1>
        <a:srgbClr val="0061FF"/>
      </a:accent1>
      <a:accent2>
        <a:srgbClr val="6F6F6F"/>
      </a:accent2>
      <a:accent3>
        <a:srgbClr val="0530AD"/>
      </a:accent3>
      <a:accent4>
        <a:srgbClr val="6EA6FF"/>
      </a:accent4>
      <a:accent5>
        <a:srgbClr val="C9DEFF"/>
      </a:accent5>
      <a:accent6>
        <a:srgbClr val="3C3C3C"/>
      </a:accent6>
      <a:hlink>
        <a:srgbClr val="0061FF"/>
      </a:hlink>
      <a:folHlink>
        <a:srgbClr val="0061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err="1" smtClean="0">
            <a:ln>
              <a:noFill/>
            </a:ln>
            <a:solidFill>
              <a:schemeClr val="bg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accent2"/>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ln>
          <a:noFill/>
        </a:ln>
      </a:spPr>
      <a:bodyPr wrap="square" lIns="0" tIns="0" rIns="0" bIns="0" rtlCol="0">
        <a:spAutoFit/>
      </a:bodyPr>
      <a:lstStyle>
        <a:defPPr algn="l">
          <a:defRPr sz="1400" dirty="0" err="1" smtClean="0">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1" id="{3293EC15-773F-5D41-A210-98ADD9723F6F}" vid="{743231AE-FF1B-EA41-86ED-230B4150C97D}"/>
    </a:ext>
  </a:extLst>
</a:theme>
</file>

<file path=ppt/theme/theme4.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5.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emplate>IBM 2019 Master template (black background)</Template>
  <TotalTime>35520</TotalTime>
  <Words>1466</Words>
  <Application>Microsoft Macintosh PowerPoint</Application>
  <PresentationFormat>Custom</PresentationFormat>
  <Paragraphs>252</Paragraphs>
  <Slides>30</Slides>
  <Notes>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30</vt:i4>
      </vt:variant>
    </vt:vector>
  </HeadingPairs>
  <TitlesOfParts>
    <vt:vector size="40" baseType="lpstr">
      <vt:lpstr>.AppleSystemUIFont</vt:lpstr>
      <vt:lpstr>Arial</vt:lpstr>
      <vt:lpstr>HelvNeue Light for IBM</vt:lpstr>
      <vt:lpstr>IBM Plex Sans</vt:lpstr>
      <vt:lpstr>IBM Plex Sans Regular</vt:lpstr>
      <vt:lpstr>System Font Regular</vt:lpstr>
      <vt:lpstr>Wingdings</vt:lpstr>
      <vt:lpstr>IBM 2019 Master template (black background)</vt:lpstr>
      <vt:lpstr>IBM 2019 Master template (blue background)</vt:lpstr>
      <vt:lpstr>IBM 2019 Master template (white background)</vt:lpstr>
      <vt:lpstr>ecx.io Frontend Bootcamp — Templating 09.08.2021.</vt:lpstr>
      <vt:lpstr>Agenda</vt:lpstr>
      <vt:lpstr>Templating </vt:lpstr>
      <vt:lpstr>Templating?</vt:lpstr>
      <vt:lpstr>Templating</vt:lpstr>
      <vt:lpstr>Runtime templating with &lt;template&gt; tag</vt:lpstr>
      <vt:lpstr>Exercise </vt:lpstr>
      <vt:lpstr>Runtime templating with &lt;template&gt; tag</vt:lpstr>
      <vt:lpstr>Runtime templating with Handlebars</vt:lpstr>
      <vt:lpstr>Exercise </vt:lpstr>
      <vt:lpstr>Runtime templating with Handlebars</vt:lpstr>
      <vt:lpstr>Runtime templating with Ractive.js</vt:lpstr>
      <vt:lpstr>Exercise </vt:lpstr>
      <vt:lpstr>Runtime templating with Ractive.js</vt:lpstr>
      <vt:lpstr>Modularize HTML using template engines </vt:lpstr>
      <vt:lpstr>Modularize HTML</vt:lpstr>
      <vt:lpstr>Modularize HTML</vt:lpstr>
      <vt:lpstr>Modularize HTML</vt:lpstr>
      <vt:lpstr>Exercise </vt:lpstr>
      <vt:lpstr>Microdata </vt:lpstr>
      <vt:lpstr>Microdata</vt:lpstr>
      <vt:lpstr>Vocabularies</vt:lpstr>
      <vt:lpstr>Schema.org</vt:lpstr>
      <vt:lpstr>Schema.org</vt:lpstr>
      <vt:lpstr>Schema.org</vt:lpstr>
      <vt:lpstr>JSON-LD</vt:lpstr>
      <vt:lpstr>JSON-LD</vt:lpstr>
      <vt:lpstr>Testing Microdata</vt:lpstr>
      <vt:lpstr>Exercise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ecx.io Frontend Bootcamp — Name of client company Workstream or date</dc:title>
  <dc:creator>Mario Perokovic - ecxio</dc:creator>
  <cp:lastModifiedBy>Mario Perokovic - ecxio</cp:lastModifiedBy>
  <cp:revision>201</cp:revision>
  <cp:lastPrinted>2019-11-28T09:46:16Z</cp:lastPrinted>
  <dcterms:created xsi:type="dcterms:W3CDTF">2021-04-20T12:14:04Z</dcterms:created>
  <dcterms:modified xsi:type="dcterms:W3CDTF">2021-08-09T06:40:42Z</dcterms:modified>
</cp:coreProperties>
</file>

<file path=docProps/thumbnail.jpeg>
</file>